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4.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80" r:id="rId2"/>
    <p:sldMasterId id="2147483813" r:id="rId3"/>
    <p:sldMasterId id="2147484007" r:id="rId4"/>
    <p:sldMasterId id="2147484046" r:id="rId5"/>
    <p:sldMasterId id="2147484124" r:id="rId6"/>
    <p:sldMasterId id="2147484166" r:id="rId7"/>
  </p:sldMasterIdLst>
  <p:notesMasterIdLst>
    <p:notesMasterId r:id="rId23"/>
  </p:notesMasterIdLst>
  <p:sldIdLst>
    <p:sldId id="256" r:id="rId8"/>
    <p:sldId id="257" r:id="rId9"/>
    <p:sldId id="266" r:id="rId10"/>
    <p:sldId id="276" r:id="rId11"/>
    <p:sldId id="277" r:id="rId12"/>
    <p:sldId id="273" r:id="rId13"/>
    <p:sldId id="258" r:id="rId14"/>
    <p:sldId id="259" r:id="rId15"/>
    <p:sldId id="260" r:id="rId16"/>
    <p:sldId id="271" r:id="rId17"/>
    <p:sldId id="263" r:id="rId18"/>
    <p:sldId id="275" r:id="rId19"/>
    <p:sldId id="264" r:id="rId20"/>
    <p:sldId id="265" r:id="rId21"/>
    <p:sldId id="279" r:id="rId22"/>
  </p:sldIdLst>
  <p:sldSz cx="14630400" cy="8229600"/>
  <p:notesSz cx="8229600" cy="14630400"/>
  <p:embeddedFontLst>
    <p:embeddedFont>
      <p:font typeface="Alice" panose="020B0604020202020204" charset="0"/>
      <p:regular r:id="rId24"/>
    </p:embeddedFont>
    <p:embeddedFont>
      <p:font typeface="Century Gothic" panose="020B0502020202020204" pitchFamily="34" charset="0"/>
      <p:regular r:id="rId25"/>
      <p:bold r:id="rId26"/>
      <p:italic r:id="rId27"/>
      <p:boldItalic r:id="rId28"/>
    </p:embeddedFont>
    <p:embeddedFont>
      <p:font typeface="Lato" panose="020F0502020204030204" pitchFamily="34" charset="0"/>
      <p:regular r:id="rId29"/>
    </p:embeddedFont>
    <p:embeddedFont>
      <p:font typeface="Lato Heavy" panose="020B0604020202020204" charset="0"/>
      <p:regular r:id="rId30"/>
    </p:embeddedFont>
    <p:embeddedFont>
      <p:font typeface="Lora" pitchFamily="2" charset="0"/>
      <p:regular r:id="rId31"/>
      <p:bold r:id="rId32"/>
      <p:italic r:id="rId33"/>
      <p:boldItalic r:id="rId34"/>
    </p:embeddedFont>
    <p:embeddedFont>
      <p:font typeface="Tw Cen MT" panose="020B0602020104020603"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D8B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DD9B94-BBFB-4A34-B509-DB50BB2FEC91}" v="1741" dt="2025-10-12T18:13:51.581"/>
    <p1510:client id="{93490E08-1345-9EA8-46C0-D90BEE70FF1C}" v="2106" dt="2025-10-12T17:21:52.424"/>
    <p1510:client id="{C3C4B019-7817-9930-BB58-0D90DDC55974}" v="210" dt="2025-10-12T18:10:45.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4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font" Target="fonts/font3.fntdata"/><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font" Target="fonts/font11.fntdata"/><Relationship Id="rId42"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font" Target="fonts/font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4">
  <dgm:title val=""/>
  <dgm:desc val=""/>
  <dgm:catLst>
    <dgm:cat type="accent4" pri="11400"/>
  </dgm:catLst>
  <dgm:styleLbl name="node0">
    <dgm:fillClrLst meth="cycle">
      <a:schemeClr val="accent4">
        <a:shade val="60000"/>
      </a:schemeClr>
    </dgm:fillClrLst>
    <dgm:linClrLst meth="repeat">
      <a:schemeClr val="lt1"/>
    </dgm:linClrLst>
    <dgm:effectClrLst/>
    <dgm:txLinClrLst/>
    <dgm:txFillClrLst/>
    <dgm:txEffectClrLst/>
  </dgm:styleLbl>
  <dgm:styleLbl name="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alignNode1">
    <dgm:fillClrLst meth="cycle">
      <a:schemeClr val="accent4">
        <a:shade val="50000"/>
      </a:schemeClr>
      <a:schemeClr val="accent4">
        <a:tint val="55000"/>
      </a:schemeClr>
    </dgm:fillClrLst>
    <dgm:linClrLst meth="cycle">
      <a:schemeClr val="accent4">
        <a:shade val="50000"/>
      </a:schemeClr>
      <a:schemeClr val="accent4">
        <a:tint val="55000"/>
      </a:schemeClr>
    </dgm:linClrLst>
    <dgm:effectClrLst/>
    <dgm:txLinClrLst/>
    <dgm:txFillClrLst/>
    <dgm:txEffectClrLst/>
  </dgm:styleLbl>
  <dgm:styleLbl name="lnNode1">
    <dgm:fillClrLst meth="cycle">
      <a:schemeClr val="accent4">
        <a:shade val="50000"/>
      </a:schemeClr>
      <a:schemeClr val="accent4">
        <a:tint val="55000"/>
      </a:schemeClr>
    </dgm:fillClrLst>
    <dgm:linClrLst meth="repeat">
      <a:schemeClr val="lt1"/>
    </dgm:linClrLst>
    <dgm:effectClrLst/>
    <dgm:txLinClrLst/>
    <dgm:txFillClrLst/>
    <dgm:txEffectClrLst/>
  </dgm:styleLbl>
  <dgm:styleLbl name="vennNode1">
    <dgm:fillClrLst meth="cycle">
      <a:schemeClr val="accent4">
        <a:shade val="80000"/>
        <a:alpha val="50000"/>
      </a:schemeClr>
      <a:schemeClr val="accent4">
        <a:tint val="50000"/>
        <a:alpha val="50000"/>
      </a:schemeClr>
    </dgm:fillClrLst>
    <dgm:linClrLst meth="repeat">
      <a:schemeClr val="lt1"/>
    </dgm:linClrLst>
    <dgm:effectClrLst/>
    <dgm:txLinClrLst/>
    <dgm:txFillClrLst/>
    <dgm:txEffectClrLst/>
  </dgm:styleLbl>
  <dgm:styleLbl name="node2">
    <dgm:fillClrLst>
      <a:schemeClr val="accent4">
        <a:shade val="80000"/>
      </a:schemeClr>
    </dgm:fillClrLst>
    <dgm:linClrLst meth="repeat">
      <a:schemeClr val="lt1"/>
    </dgm:linClrLst>
    <dgm:effectClrLst/>
    <dgm:txLinClrLst/>
    <dgm:txFillClrLst/>
    <dgm:txEffectClrLst/>
  </dgm:styleLbl>
  <dgm:styleLbl name="node3">
    <dgm:fillClrLst>
      <a:schemeClr val="accent4">
        <a:tint val="99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f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bgSibTrans2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dgm:txEffectClrLst/>
  </dgm:styleLbl>
  <dgm:styleLbl name="sibTrans1D1">
    <dgm:fillClrLst meth="cycle">
      <a:schemeClr val="accent4">
        <a:shade val="90000"/>
      </a:schemeClr>
      <a:schemeClr val="accent4">
        <a:tint val="50000"/>
      </a:schemeClr>
    </dgm:fillClrLst>
    <dgm:linClrLst meth="cycle">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0000"/>
      </a:schemeClr>
    </dgm:fillClrLst>
    <dgm:linClrLst meth="repeat">
      <a:schemeClr val="lt1"/>
    </dgm:linClrLst>
    <dgm:effectClrLst/>
    <dgm:txLinClrLst/>
    <dgm:txFillClrLst/>
    <dgm:txEffectClrLst/>
  </dgm:styleLbl>
  <dgm:styleLbl name="asst3">
    <dgm:fillClrLst>
      <a:schemeClr val="accent4">
        <a:tint val="70000"/>
      </a:schemeClr>
    </dgm:fillClrLst>
    <dgm:linClrLst meth="repeat">
      <a:schemeClr val="lt1"/>
    </dgm:linClrLst>
    <dgm:effectClrLst/>
    <dgm:txLinClrLst/>
    <dgm:txFillClrLst/>
    <dgm:txEffectClrLst/>
  </dgm:styleLbl>
  <dgm:styleLbl name="asst4">
    <dgm:fillClrLst>
      <a:schemeClr val="accent4">
        <a:tint val="5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4">
        <a:shade val="50000"/>
      </a:schemeClr>
      <a:schemeClr val="accent4">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alignAccFollowNode1">
    <dgm:fillClrLst meth="repeat">
      <a:schemeClr val="accent4">
        <a:alpha val="90000"/>
        <a:tint val="55000"/>
      </a:schemeClr>
    </dgm:fillClrLst>
    <dgm:linClrLst meth="repeat">
      <a:schemeClr val="accent4">
        <a:alpha val="90000"/>
        <a:tint val="55000"/>
      </a:schemeClr>
    </dgm:linClrLst>
    <dgm:effectClrLst/>
    <dgm:txLinClrLst/>
    <dgm:txFillClrLst meth="repeat">
      <a:schemeClr val="dk1"/>
    </dgm:txFillClrLst>
    <dgm:txEffectClrLst/>
  </dgm:styleLbl>
  <dgm:styleLbl name="bgAccFollowNode1">
    <dgm:fillClrLst meth="repeat">
      <a:schemeClr val="accent4">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55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70330B-1DC3-402E-B5EC-11196C295E72}" type="doc">
      <dgm:prSet loTypeId="urn:microsoft.com/office/officeart/2005/8/layout/hProcess9" loCatId="process" qsTypeId="urn:microsoft.com/office/officeart/2005/8/quickstyle/simple4" qsCatId="simple" csTypeId="urn:microsoft.com/office/officeart/2005/8/colors/colorful5" csCatId="colorful" phldr="1"/>
      <dgm:spPr/>
    </dgm:pt>
    <dgm:pt modelId="{F86FEAF9-2124-4518-98D9-0A0550D4D636}">
      <dgm:prSet phldrT="[Text]"/>
      <dgm:spPr/>
      <dgm:t>
        <a:bodyPr/>
        <a:lstStyle/>
        <a:p>
          <a:r>
            <a:rPr lang="en-US">
              <a:latin typeface="Lora" pitchFamily="2" charset="0"/>
              <a:ea typeface="Calibri"/>
              <a:cs typeface="Calibri"/>
              <a:sym typeface="Calibri"/>
            </a:rPr>
            <a:t>Identification of climate change risks to crop production, storage and logistics in India.</a:t>
          </a:r>
          <a:endParaRPr lang="en-IN" dirty="0"/>
        </a:p>
      </dgm:t>
    </dgm:pt>
    <dgm:pt modelId="{B0E76249-2F0F-4FE1-8401-73508C823D1D}" type="parTrans" cxnId="{99E38F2B-C8BD-4DEF-9F8E-90B954F30425}">
      <dgm:prSet/>
      <dgm:spPr/>
      <dgm:t>
        <a:bodyPr/>
        <a:lstStyle/>
        <a:p>
          <a:endParaRPr lang="en-IN"/>
        </a:p>
      </dgm:t>
    </dgm:pt>
    <dgm:pt modelId="{23C72FF2-5445-49E8-B879-99F796EF0EFD}" type="sibTrans" cxnId="{99E38F2B-C8BD-4DEF-9F8E-90B954F30425}">
      <dgm:prSet/>
      <dgm:spPr/>
      <dgm:t>
        <a:bodyPr/>
        <a:lstStyle/>
        <a:p>
          <a:endParaRPr lang="en-IN"/>
        </a:p>
      </dgm:t>
    </dgm:pt>
    <dgm:pt modelId="{00C63262-CB3A-4F65-9FFA-2F0DF7A2DC95}">
      <dgm:prSet phldrT="[Text]"/>
      <dgm:spPr/>
      <dgm:t>
        <a:bodyPr/>
        <a:lstStyle/>
        <a:p>
          <a:r>
            <a:rPr lang="en-US" dirty="0">
              <a:latin typeface="Lora" pitchFamily="2" charset="0"/>
              <a:ea typeface="Calibri"/>
              <a:cs typeface="Calibri"/>
              <a:sym typeface="Calibri"/>
            </a:rPr>
            <a:t>Review and selection of relevant foreign case studies (e.g., The Netherlands, Singapore, Israel etc.).</a:t>
          </a:r>
          <a:endParaRPr lang="en-IN" dirty="0"/>
        </a:p>
      </dgm:t>
    </dgm:pt>
    <dgm:pt modelId="{D7B9D7D9-8E30-44BE-AC29-51288EA7CE42}" type="parTrans" cxnId="{618734E2-16D1-4BFE-A29E-04673FDD8982}">
      <dgm:prSet/>
      <dgm:spPr/>
      <dgm:t>
        <a:bodyPr/>
        <a:lstStyle/>
        <a:p>
          <a:endParaRPr lang="en-IN"/>
        </a:p>
      </dgm:t>
    </dgm:pt>
    <dgm:pt modelId="{AB56AF3F-D353-45A8-83A0-085FE5B9E80E}" type="sibTrans" cxnId="{618734E2-16D1-4BFE-A29E-04673FDD8982}">
      <dgm:prSet/>
      <dgm:spPr/>
      <dgm:t>
        <a:bodyPr/>
        <a:lstStyle/>
        <a:p>
          <a:endParaRPr lang="en-IN"/>
        </a:p>
      </dgm:t>
    </dgm:pt>
    <dgm:pt modelId="{B3336532-6320-4CBE-94DC-52BB7FBE2C46}">
      <dgm:prSet phldrT="[Text]"/>
      <dgm:spPr/>
      <dgm:t>
        <a:bodyPr/>
        <a:lstStyle/>
        <a:p>
          <a:r>
            <a:rPr lang="en-US" dirty="0">
              <a:latin typeface="Lora" pitchFamily="2" charset="0"/>
              <a:ea typeface="Calibri"/>
              <a:cs typeface="Calibri"/>
              <a:sym typeface="Calibri"/>
            </a:rPr>
            <a:t>Transferability studies to Indian conditions.</a:t>
          </a:r>
          <a:endParaRPr lang="en-IN" dirty="0"/>
        </a:p>
      </dgm:t>
    </dgm:pt>
    <dgm:pt modelId="{C6261DEC-394D-4B4F-8983-1A2F697FA452}" type="parTrans" cxnId="{4FFDCD09-AA51-4C55-8DA7-9CF0B73ACF30}">
      <dgm:prSet/>
      <dgm:spPr/>
      <dgm:t>
        <a:bodyPr/>
        <a:lstStyle/>
        <a:p>
          <a:endParaRPr lang="en-IN"/>
        </a:p>
      </dgm:t>
    </dgm:pt>
    <dgm:pt modelId="{4B8CEEBC-F8E7-4EE2-8697-70775A486A5A}" type="sibTrans" cxnId="{4FFDCD09-AA51-4C55-8DA7-9CF0B73ACF30}">
      <dgm:prSet/>
      <dgm:spPr/>
      <dgm:t>
        <a:bodyPr/>
        <a:lstStyle/>
        <a:p>
          <a:endParaRPr lang="en-IN"/>
        </a:p>
      </dgm:t>
    </dgm:pt>
    <dgm:pt modelId="{D6B2B109-A337-4943-9193-2FE646B3A000}">
      <dgm:prSet phldrT="[Text]"/>
      <dgm:spPr/>
      <dgm:t>
        <a:bodyPr/>
        <a:lstStyle/>
        <a:p>
          <a:r>
            <a:rPr lang="en-US">
              <a:latin typeface="Lora" pitchFamily="2" charset="0"/>
              <a:ea typeface="Calibri"/>
              <a:cs typeface="Calibri"/>
              <a:sym typeface="Calibri"/>
            </a:rPr>
            <a:t>Recommendation of actionable strategies for India.</a:t>
          </a:r>
          <a:endParaRPr lang="en-IN" dirty="0"/>
        </a:p>
      </dgm:t>
    </dgm:pt>
    <dgm:pt modelId="{78A4FF42-2BE9-4154-8F0C-CBBD75FA3EAE}" type="parTrans" cxnId="{E0B0682B-85CD-4793-A0E3-C20AB9622562}">
      <dgm:prSet/>
      <dgm:spPr/>
      <dgm:t>
        <a:bodyPr/>
        <a:lstStyle/>
        <a:p>
          <a:endParaRPr lang="en-IN"/>
        </a:p>
      </dgm:t>
    </dgm:pt>
    <dgm:pt modelId="{B2A67DCB-66DF-487A-8343-40E26F9BAFB5}" type="sibTrans" cxnId="{E0B0682B-85CD-4793-A0E3-C20AB9622562}">
      <dgm:prSet/>
      <dgm:spPr/>
      <dgm:t>
        <a:bodyPr/>
        <a:lstStyle/>
        <a:p>
          <a:endParaRPr lang="en-IN"/>
        </a:p>
      </dgm:t>
    </dgm:pt>
    <dgm:pt modelId="{1A272EF2-8B4F-4AD8-8CD1-B3EB47A104FB}" type="pres">
      <dgm:prSet presAssocID="{AA70330B-1DC3-402E-B5EC-11196C295E72}" presName="CompostProcess" presStyleCnt="0">
        <dgm:presLayoutVars>
          <dgm:dir/>
          <dgm:resizeHandles val="exact"/>
        </dgm:presLayoutVars>
      </dgm:prSet>
      <dgm:spPr/>
    </dgm:pt>
    <dgm:pt modelId="{2DA27669-4A12-41E9-9A38-04573EF138F0}" type="pres">
      <dgm:prSet presAssocID="{AA70330B-1DC3-402E-B5EC-11196C295E72}" presName="arrow" presStyleLbl="bgShp" presStyleIdx="0" presStyleCnt="1"/>
      <dgm:spPr/>
    </dgm:pt>
    <dgm:pt modelId="{0AF93570-9631-44F9-A4C7-A648E24E1220}" type="pres">
      <dgm:prSet presAssocID="{AA70330B-1DC3-402E-B5EC-11196C295E72}" presName="linearProcess" presStyleCnt="0"/>
      <dgm:spPr/>
    </dgm:pt>
    <dgm:pt modelId="{23F213F5-2538-46B7-99B3-A74B91C2BFC1}" type="pres">
      <dgm:prSet presAssocID="{F86FEAF9-2124-4518-98D9-0A0550D4D636}" presName="textNode" presStyleLbl="node1" presStyleIdx="0" presStyleCnt="4">
        <dgm:presLayoutVars>
          <dgm:bulletEnabled val="1"/>
        </dgm:presLayoutVars>
      </dgm:prSet>
      <dgm:spPr/>
    </dgm:pt>
    <dgm:pt modelId="{ADF42349-FFA0-41E8-8576-D2CE8FFA4119}" type="pres">
      <dgm:prSet presAssocID="{23C72FF2-5445-49E8-B879-99F796EF0EFD}" presName="sibTrans" presStyleCnt="0"/>
      <dgm:spPr/>
    </dgm:pt>
    <dgm:pt modelId="{D178FA8B-C818-4438-A629-28CE4F5B50E1}" type="pres">
      <dgm:prSet presAssocID="{00C63262-CB3A-4F65-9FFA-2F0DF7A2DC95}" presName="textNode" presStyleLbl="node1" presStyleIdx="1" presStyleCnt="4">
        <dgm:presLayoutVars>
          <dgm:bulletEnabled val="1"/>
        </dgm:presLayoutVars>
      </dgm:prSet>
      <dgm:spPr/>
    </dgm:pt>
    <dgm:pt modelId="{4DEEF051-2461-4E74-86C9-302F596DFFE8}" type="pres">
      <dgm:prSet presAssocID="{AB56AF3F-D353-45A8-83A0-085FE5B9E80E}" presName="sibTrans" presStyleCnt="0"/>
      <dgm:spPr/>
    </dgm:pt>
    <dgm:pt modelId="{228DD3CE-D96D-4075-961B-F61E51AB4CE4}" type="pres">
      <dgm:prSet presAssocID="{B3336532-6320-4CBE-94DC-52BB7FBE2C46}" presName="textNode" presStyleLbl="node1" presStyleIdx="2" presStyleCnt="4">
        <dgm:presLayoutVars>
          <dgm:bulletEnabled val="1"/>
        </dgm:presLayoutVars>
      </dgm:prSet>
      <dgm:spPr/>
    </dgm:pt>
    <dgm:pt modelId="{AC5DA784-AA9F-4592-BC6F-FCF7229EEC75}" type="pres">
      <dgm:prSet presAssocID="{4B8CEEBC-F8E7-4EE2-8697-70775A486A5A}" presName="sibTrans" presStyleCnt="0"/>
      <dgm:spPr/>
    </dgm:pt>
    <dgm:pt modelId="{6F8B881E-E499-4B3A-A1AB-5E9AD282D02B}" type="pres">
      <dgm:prSet presAssocID="{D6B2B109-A337-4943-9193-2FE646B3A000}" presName="textNode" presStyleLbl="node1" presStyleIdx="3" presStyleCnt="4">
        <dgm:presLayoutVars>
          <dgm:bulletEnabled val="1"/>
        </dgm:presLayoutVars>
      </dgm:prSet>
      <dgm:spPr/>
    </dgm:pt>
  </dgm:ptLst>
  <dgm:cxnLst>
    <dgm:cxn modelId="{4FFDCD09-AA51-4C55-8DA7-9CF0B73ACF30}" srcId="{AA70330B-1DC3-402E-B5EC-11196C295E72}" destId="{B3336532-6320-4CBE-94DC-52BB7FBE2C46}" srcOrd="2" destOrd="0" parTransId="{C6261DEC-394D-4B4F-8983-1A2F697FA452}" sibTransId="{4B8CEEBC-F8E7-4EE2-8697-70775A486A5A}"/>
    <dgm:cxn modelId="{9377E20B-7700-4B2C-9F42-530071424AF8}" type="presOf" srcId="{AA70330B-1DC3-402E-B5EC-11196C295E72}" destId="{1A272EF2-8B4F-4AD8-8CD1-B3EB47A104FB}" srcOrd="0" destOrd="0" presId="urn:microsoft.com/office/officeart/2005/8/layout/hProcess9"/>
    <dgm:cxn modelId="{E0B0682B-85CD-4793-A0E3-C20AB9622562}" srcId="{AA70330B-1DC3-402E-B5EC-11196C295E72}" destId="{D6B2B109-A337-4943-9193-2FE646B3A000}" srcOrd="3" destOrd="0" parTransId="{78A4FF42-2BE9-4154-8F0C-CBBD75FA3EAE}" sibTransId="{B2A67DCB-66DF-487A-8343-40E26F9BAFB5}"/>
    <dgm:cxn modelId="{99E38F2B-C8BD-4DEF-9F8E-90B954F30425}" srcId="{AA70330B-1DC3-402E-B5EC-11196C295E72}" destId="{F86FEAF9-2124-4518-98D9-0A0550D4D636}" srcOrd="0" destOrd="0" parTransId="{B0E76249-2F0F-4FE1-8401-73508C823D1D}" sibTransId="{23C72FF2-5445-49E8-B879-99F796EF0EFD}"/>
    <dgm:cxn modelId="{A2E05030-5D52-4C64-91EF-F977BACABED3}" type="presOf" srcId="{F86FEAF9-2124-4518-98D9-0A0550D4D636}" destId="{23F213F5-2538-46B7-99B3-A74B91C2BFC1}" srcOrd="0" destOrd="0" presId="urn:microsoft.com/office/officeart/2005/8/layout/hProcess9"/>
    <dgm:cxn modelId="{4F94FE47-A47A-4350-B7A5-09D2C18F9353}" type="presOf" srcId="{B3336532-6320-4CBE-94DC-52BB7FBE2C46}" destId="{228DD3CE-D96D-4075-961B-F61E51AB4CE4}" srcOrd="0" destOrd="0" presId="urn:microsoft.com/office/officeart/2005/8/layout/hProcess9"/>
    <dgm:cxn modelId="{723E098C-3E36-4E55-AEFF-891AD134B9D7}" type="presOf" srcId="{D6B2B109-A337-4943-9193-2FE646B3A000}" destId="{6F8B881E-E499-4B3A-A1AB-5E9AD282D02B}" srcOrd="0" destOrd="0" presId="urn:microsoft.com/office/officeart/2005/8/layout/hProcess9"/>
    <dgm:cxn modelId="{7997D5D5-1F5C-40B6-855B-E4C833A33934}" type="presOf" srcId="{00C63262-CB3A-4F65-9FFA-2F0DF7A2DC95}" destId="{D178FA8B-C818-4438-A629-28CE4F5B50E1}" srcOrd="0" destOrd="0" presId="urn:microsoft.com/office/officeart/2005/8/layout/hProcess9"/>
    <dgm:cxn modelId="{618734E2-16D1-4BFE-A29E-04673FDD8982}" srcId="{AA70330B-1DC3-402E-B5EC-11196C295E72}" destId="{00C63262-CB3A-4F65-9FFA-2F0DF7A2DC95}" srcOrd="1" destOrd="0" parTransId="{D7B9D7D9-8E30-44BE-AC29-51288EA7CE42}" sibTransId="{AB56AF3F-D353-45A8-83A0-085FE5B9E80E}"/>
    <dgm:cxn modelId="{8BAE613F-94B4-4038-BED4-CB26AA6CAEFA}" type="presParOf" srcId="{1A272EF2-8B4F-4AD8-8CD1-B3EB47A104FB}" destId="{2DA27669-4A12-41E9-9A38-04573EF138F0}" srcOrd="0" destOrd="0" presId="urn:microsoft.com/office/officeart/2005/8/layout/hProcess9"/>
    <dgm:cxn modelId="{A695DCD0-F559-4844-8553-E6D343F8B98C}" type="presParOf" srcId="{1A272EF2-8B4F-4AD8-8CD1-B3EB47A104FB}" destId="{0AF93570-9631-44F9-A4C7-A648E24E1220}" srcOrd="1" destOrd="0" presId="urn:microsoft.com/office/officeart/2005/8/layout/hProcess9"/>
    <dgm:cxn modelId="{E708A457-ABB9-4F9E-A5A6-6BDF678FD2E8}" type="presParOf" srcId="{0AF93570-9631-44F9-A4C7-A648E24E1220}" destId="{23F213F5-2538-46B7-99B3-A74B91C2BFC1}" srcOrd="0" destOrd="0" presId="urn:microsoft.com/office/officeart/2005/8/layout/hProcess9"/>
    <dgm:cxn modelId="{087DA388-5B80-4F7F-8900-9E135AF2FB1C}" type="presParOf" srcId="{0AF93570-9631-44F9-A4C7-A648E24E1220}" destId="{ADF42349-FFA0-41E8-8576-D2CE8FFA4119}" srcOrd="1" destOrd="0" presId="urn:microsoft.com/office/officeart/2005/8/layout/hProcess9"/>
    <dgm:cxn modelId="{D93AFAC5-68E8-4365-B2EA-B358BFB7C088}" type="presParOf" srcId="{0AF93570-9631-44F9-A4C7-A648E24E1220}" destId="{D178FA8B-C818-4438-A629-28CE4F5B50E1}" srcOrd="2" destOrd="0" presId="urn:microsoft.com/office/officeart/2005/8/layout/hProcess9"/>
    <dgm:cxn modelId="{45E7617F-B644-4BF0-9B14-73926AC809AC}" type="presParOf" srcId="{0AF93570-9631-44F9-A4C7-A648E24E1220}" destId="{4DEEF051-2461-4E74-86C9-302F596DFFE8}" srcOrd="3" destOrd="0" presId="urn:microsoft.com/office/officeart/2005/8/layout/hProcess9"/>
    <dgm:cxn modelId="{3B057943-546A-446F-998D-4F86ABF7B7F8}" type="presParOf" srcId="{0AF93570-9631-44F9-A4C7-A648E24E1220}" destId="{228DD3CE-D96D-4075-961B-F61E51AB4CE4}" srcOrd="4" destOrd="0" presId="urn:microsoft.com/office/officeart/2005/8/layout/hProcess9"/>
    <dgm:cxn modelId="{84DE6FBE-5E50-42B8-8D0E-9CAA7FA67BA1}" type="presParOf" srcId="{0AF93570-9631-44F9-A4C7-A648E24E1220}" destId="{AC5DA784-AA9F-4592-BC6F-FCF7229EEC75}" srcOrd="5" destOrd="0" presId="urn:microsoft.com/office/officeart/2005/8/layout/hProcess9"/>
    <dgm:cxn modelId="{BD0F020D-4EB5-44E0-8EBB-DE8F772A442A}" type="presParOf" srcId="{0AF93570-9631-44F9-A4C7-A648E24E1220}" destId="{6F8B881E-E499-4B3A-A1AB-5E9AD282D02B}"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D42DA35-E25B-4115-953B-AA54E2B8802C}" type="doc">
      <dgm:prSet loTypeId="urn:microsoft.com/office/officeart/2005/8/layout/hList1" loCatId="list" qsTypeId="urn:microsoft.com/office/officeart/2005/8/quickstyle/3d3" qsCatId="3D" csTypeId="urn:microsoft.com/office/officeart/2005/8/colors/colorful3" csCatId="colorful" phldr="1"/>
      <dgm:spPr/>
      <dgm:t>
        <a:bodyPr/>
        <a:lstStyle/>
        <a:p>
          <a:endParaRPr lang="en-IN"/>
        </a:p>
      </dgm:t>
    </dgm:pt>
    <dgm:pt modelId="{F695AEE4-5E4A-438C-A4A6-8D950929ADA6}">
      <dgm:prSet phldrT="[Text]" custT="1"/>
      <dgm:spPr/>
      <dgm:t>
        <a:bodyPr/>
        <a:lstStyle/>
        <a:p>
          <a:pPr>
            <a:buNone/>
          </a:pPr>
          <a:r>
            <a:rPr lang="en-US" sz="2000" b="1">
              <a:solidFill>
                <a:srgbClr val="000000"/>
              </a:solidFill>
              <a:effectLst/>
              <a:latin typeface="Alice" panose="020B0604020202020204" charset="0"/>
              <a:ea typeface="Alice" panose="020B0604020202020204" charset="0"/>
              <a:cs typeface="Times New Roman" panose="02020603050405020304" pitchFamily="18" charset="0"/>
            </a:rPr>
            <a:t>Fragmented Supply Chains</a:t>
          </a:r>
          <a:endParaRPr lang="en-IN" sz="2000">
            <a:latin typeface="Alice" panose="020B0604020202020204" charset="0"/>
            <a:ea typeface="Alice" panose="020B0604020202020204" charset="0"/>
          </a:endParaRPr>
        </a:p>
      </dgm:t>
    </dgm:pt>
    <dgm:pt modelId="{1A8CA758-2153-482F-ACA8-84FFAAAA7C75}" type="parTrans" cxnId="{4305408E-E4F2-4D50-AFFC-9D7C0556D1DD}">
      <dgm:prSet/>
      <dgm:spPr/>
      <dgm:t>
        <a:bodyPr/>
        <a:lstStyle/>
        <a:p>
          <a:endParaRPr lang="en-IN" sz="1800"/>
        </a:p>
      </dgm:t>
    </dgm:pt>
    <dgm:pt modelId="{202CEC3E-E35C-4755-B12F-E486501041CF}" type="sibTrans" cxnId="{4305408E-E4F2-4D50-AFFC-9D7C0556D1DD}">
      <dgm:prSet/>
      <dgm:spPr/>
      <dgm:t>
        <a:bodyPr/>
        <a:lstStyle/>
        <a:p>
          <a:endParaRPr lang="en-IN" sz="1800"/>
        </a:p>
      </dgm:t>
    </dgm:pt>
    <dgm:pt modelId="{9D22884B-33C9-4F74-A2D6-69B8E047AE49}">
      <dgm:prSet phldrT="[Text]" custT="1"/>
      <dgm:spPr/>
      <dgm:t>
        <a:bodyPr/>
        <a:lstStyle/>
        <a:p>
          <a:r>
            <a:rPr lang="en-US" sz="1800">
              <a:solidFill>
                <a:schemeClr val="bg1"/>
              </a:solidFill>
              <a:effectLst/>
              <a:latin typeface="Lora" pitchFamily="2" charset="0"/>
              <a:ea typeface="Liberation Serif Regular"/>
              <a:cs typeface="Times New Roman" panose="02020603050405020304" pitchFamily="18" charset="0"/>
            </a:rPr>
            <a:t>Develop integrated farm-to-fork digital platforms and strengthen producer cooperatives.</a:t>
          </a:r>
          <a:endParaRPr lang="en-IN" sz="1800">
            <a:solidFill>
              <a:schemeClr val="bg1"/>
            </a:solidFill>
          </a:endParaRPr>
        </a:p>
      </dgm:t>
    </dgm:pt>
    <dgm:pt modelId="{D74830B3-3E35-4E7B-A588-34EEA62B9F1E}" type="parTrans" cxnId="{43373CC8-680A-485E-BF59-33E38A0C9955}">
      <dgm:prSet/>
      <dgm:spPr/>
      <dgm:t>
        <a:bodyPr/>
        <a:lstStyle/>
        <a:p>
          <a:endParaRPr lang="en-IN" sz="1800"/>
        </a:p>
      </dgm:t>
    </dgm:pt>
    <dgm:pt modelId="{2ACD507F-0481-4FB5-9111-EBAEA398CE5F}" type="sibTrans" cxnId="{43373CC8-680A-485E-BF59-33E38A0C9955}">
      <dgm:prSet/>
      <dgm:spPr/>
      <dgm:t>
        <a:bodyPr/>
        <a:lstStyle/>
        <a:p>
          <a:endParaRPr lang="en-IN" sz="1800"/>
        </a:p>
      </dgm:t>
    </dgm:pt>
    <dgm:pt modelId="{F1C1C275-08F8-438E-A850-D0EC8EAB57DD}">
      <dgm:prSet phldrT="[Text]" custT="1"/>
      <dgm:spPr/>
      <dgm:t>
        <a:bodyPr/>
        <a:lstStyle/>
        <a:p>
          <a:pPr>
            <a:buNone/>
          </a:pPr>
          <a:r>
            <a:rPr lang="en-US" sz="2000" b="1">
              <a:solidFill>
                <a:schemeClr val="bg1"/>
              </a:solidFill>
              <a:effectLst/>
              <a:latin typeface="Alice" panose="020B0604020202020204" charset="0"/>
              <a:ea typeface="Alice" panose="020B0604020202020204" charset="0"/>
              <a:cs typeface="Times New Roman" panose="02020603050405020304" pitchFamily="18" charset="0"/>
            </a:rPr>
            <a:t>Data Security and Privacy</a:t>
          </a:r>
          <a:endParaRPr lang="en-IN" sz="2000">
            <a:solidFill>
              <a:schemeClr val="bg1"/>
            </a:solidFill>
            <a:latin typeface="Alice" panose="020B0604020202020204" charset="0"/>
            <a:ea typeface="Alice" panose="020B0604020202020204" charset="0"/>
          </a:endParaRPr>
        </a:p>
      </dgm:t>
    </dgm:pt>
    <dgm:pt modelId="{F7DFC1A4-B362-467D-A428-69D3091EF16E}" type="parTrans" cxnId="{49B031E4-C2CC-448D-B009-FB1729F05CFF}">
      <dgm:prSet/>
      <dgm:spPr/>
      <dgm:t>
        <a:bodyPr/>
        <a:lstStyle/>
        <a:p>
          <a:endParaRPr lang="en-IN" sz="1800"/>
        </a:p>
      </dgm:t>
    </dgm:pt>
    <dgm:pt modelId="{F87DE601-7D2B-4C84-8729-757D14184FA7}" type="sibTrans" cxnId="{49B031E4-C2CC-448D-B009-FB1729F05CFF}">
      <dgm:prSet/>
      <dgm:spPr/>
      <dgm:t>
        <a:bodyPr/>
        <a:lstStyle/>
        <a:p>
          <a:endParaRPr lang="en-IN" sz="1800"/>
        </a:p>
      </dgm:t>
    </dgm:pt>
    <dgm:pt modelId="{7F5AD30F-F39C-4F21-937F-65F6CED809E4}">
      <dgm:prSet phldrT="[Text]" custT="1"/>
      <dgm:spPr/>
      <dgm:t>
        <a:bodyPr/>
        <a:lstStyle/>
        <a:p>
          <a:r>
            <a:rPr lang="en-US" sz="1800">
              <a:solidFill>
                <a:schemeClr val="bg1"/>
              </a:solidFill>
              <a:latin typeface="Lora" pitchFamily="2" charset="0"/>
              <a:ea typeface="Liberation Serif Regular"/>
              <a:cs typeface="Times New Roman" panose="02020603050405020304" pitchFamily="18" charset="0"/>
            </a:rPr>
            <a:t>Adopt blockchain-based data management and enforce data protection regulations aligned with farmers’ rights.</a:t>
          </a:r>
          <a:endParaRPr lang="en-IN" sz="1800">
            <a:solidFill>
              <a:schemeClr val="bg1"/>
            </a:solidFill>
          </a:endParaRPr>
        </a:p>
      </dgm:t>
    </dgm:pt>
    <dgm:pt modelId="{F368D22C-C151-4529-90D5-896EA7C931B2}" type="parTrans" cxnId="{BEC114AA-BE97-4590-BE2F-DA7F91102153}">
      <dgm:prSet/>
      <dgm:spPr/>
      <dgm:t>
        <a:bodyPr/>
        <a:lstStyle/>
        <a:p>
          <a:endParaRPr lang="en-IN" sz="1800"/>
        </a:p>
      </dgm:t>
    </dgm:pt>
    <dgm:pt modelId="{888EDE59-046C-4351-8F62-30E3E69B4323}" type="sibTrans" cxnId="{BEC114AA-BE97-4590-BE2F-DA7F91102153}">
      <dgm:prSet/>
      <dgm:spPr/>
      <dgm:t>
        <a:bodyPr/>
        <a:lstStyle/>
        <a:p>
          <a:endParaRPr lang="en-IN" sz="1800"/>
        </a:p>
      </dgm:t>
    </dgm:pt>
    <dgm:pt modelId="{F3448B2E-4C6D-4E46-8AC8-653259D78464}">
      <dgm:prSet phldrT="[Text]" custT="1"/>
      <dgm:spPr/>
      <dgm:t>
        <a:bodyPr/>
        <a:lstStyle/>
        <a:p>
          <a:pPr>
            <a:buNone/>
          </a:pPr>
          <a:r>
            <a:rPr lang="en-US" sz="2000" b="1">
              <a:solidFill>
                <a:srgbClr val="000000"/>
              </a:solidFill>
              <a:effectLst/>
              <a:latin typeface="Alice" panose="020B0604020202020204" charset="0"/>
              <a:ea typeface="Alice" panose="020B0604020202020204" charset="0"/>
              <a:cs typeface="Times New Roman" panose="02020603050405020304" pitchFamily="18" charset="0"/>
            </a:rPr>
            <a:t>Infrastructure Deficiencies</a:t>
          </a:r>
          <a:endParaRPr lang="en-IN" sz="2000">
            <a:latin typeface="Alice" panose="020B0604020202020204" charset="0"/>
            <a:ea typeface="Alice" panose="020B0604020202020204" charset="0"/>
          </a:endParaRPr>
        </a:p>
      </dgm:t>
    </dgm:pt>
    <dgm:pt modelId="{F00B2CC5-7228-4FF1-B68A-E1797B810753}" type="parTrans" cxnId="{DF35879A-4A1D-49BE-BEA0-C31B4B4184DF}">
      <dgm:prSet/>
      <dgm:spPr/>
      <dgm:t>
        <a:bodyPr/>
        <a:lstStyle/>
        <a:p>
          <a:endParaRPr lang="en-IN" sz="1800"/>
        </a:p>
      </dgm:t>
    </dgm:pt>
    <dgm:pt modelId="{6A434A34-DE0C-4A5D-8F7F-27BBDE93577F}" type="sibTrans" cxnId="{DF35879A-4A1D-49BE-BEA0-C31B4B4184DF}">
      <dgm:prSet/>
      <dgm:spPr/>
      <dgm:t>
        <a:bodyPr/>
        <a:lstStyle/>
        <a:p>
          <a:endParaRPr lang="en-IN" sz="1800"/>
        </a:p>
      </dgm:t>
    </dgm:pt>
    <dgm:pt modelId="{2782DF51-9E66-4228-9D0F-A2BA03B0BF0B}">
      <dgm:prSet phldrT="[Text]" custT="1"/>
      <dgm:spPr/>
      <dgm:t>
        <a:bodyPr/>
        <a:lstStyle/>
        <a:p>
          <a:r>
            <a:rPr lang="en-US" sz="1800">
              <a:solidFill>
                <a:schemeClr val="bg1"/>
              </a:solidFill>
              <a:effectLst/>
              <a:latin typeface="Lora" pitchFamily="2" charset="0"/>
              <a:ea typeface="Liberation Serif Regular"/>
              <a:cs typeface="Times New Roman" panose="02020603050405020304" pitchFamily="18" charset="0"/>
            </a:rPr>
            <a:t>Invest in rural broadband expansion, solar-powered IoT devices, and low-bandwidth communication systems.</a:t>
          </a:r>
          <a:endParaRPr lang="en-IN" sz="1800">
            <a:solidFill>
              <a:schemeClr val="bg1"/>
            </a:solidFill>
          </a:endParaRPr>
        </a:p>
      </dgm:t>
    </dgm:pt>
    <dgm:pt modelId="{64DA79DF-99F0-4190-A614-B22654DE57B3}" type="parTrans" cxnId="{C64ACB38-432C-4F87-A992-9DC4BEBEA61E}">
      <dgm:prSet/>
      <dgm:spPr/>
      <dgm:t>
        <a:bodyPr/>
        <a:lstStyle/>
        <a:p>
          <a:endParaRPr lang="en-IN" sz="1800"/>
        </a:p>
      </dgm:t>
    </dgm:pt>
    <dgm:pt modelId="{09B149D2-E56C-4F40-A9F4-E1225CF7AE9C}" type="sibTrans" cxnId="{C64ACB38-432C-4F87-A992-9DC4BEBEA61E}">
      <dgm:prSet/>
      <dgm:spPr/>
      <dgm:t>
        <a:bodyPr/>
        <a:lstStyle/>
        <a:p>
          <a:endParaRPr lang="en-IN" sz="1800"/>
        </a:p>
      </dgm:t>
    </dgm:pt>
    <dgm:pt modelId="{FABD7CCB-E71C-41B7-BD20-47DDE4E1E35C}">
      <dgm:prSet phldrT="[Text]" custT="1"/>
      <dgm:spPr/>
      <dgm:t>
        <a:bodyPr/>
        <a:lstStyle/>
        <a:p>
          <a:pPr>
            <a:buNone/>
          </a:pPr>
          <a:r>
            <a:rPr lang="en-US" sz="2000" b="1">
              <a:solidFill>
                <a:srgbClr val="000000"/>
              </a:solidFill>
              <a:effectLst/>
              <a:latin typeface="Alice" panose="020B0604020202020204" charset="0"/>
              <a:ea typeface="Alice" panose="020B0604020202020204" charset="0"/>
              <a:cs typeface="Times New Roman" panose="02020603050405020304" pitchFamily="18" charset="0"/>
            </a:rPr>
            <a:t>Digital Literacy Barriers</a:t>
          </a:r>
          <a:endParaRPr lang="en-IN" sz="2000">
            <a:latin typeface="Alice" panose="020B0604020202020204" charset="0"/>
            <a:ea typeface="Alice" panose="020B0604020202020204" charset="0"/>
          </a:endParaRPr>
        </a:p>
      </dgm:t>
    </dgm:pt>
    <dgm:pt modelId="{A1CE93A9-6561-450D-B5D5-86E5A8743862}" type="parTrans" cxnId="{26157D21-9E99-4AC9-AB48-F267F1C0B577}">
      <dgm:prSet/>
      <dgm:spPr/>
      <dgm:t>
        <a:bodyPr/>
        <a:lstStyle/>
        <a:p>
          <a:endParaRPr lang="en-IN" sz="1800"/>
        </a:p>
      </dgm:t>
    </dgm:pt>
    <dgm:pt modelId="{6A53D61B-8C40-4906-973E-64497071BB99}" type="sibTrans" cxnId="{26157D21-9E99-4AC9-AB48-F267F1C0B577}">
      <dgm:prSet/>
      <dgm:spPr/>
      <dgm:t>
        <a:bodyPr/>
        <a:lstStyle/>
        <a:p>
          <a:endParaRPr lang="en-IN" sz="1800"/>
        </a:p>
      </dgm:t>
    </dgm:pt>
    <dgm:pt modelId="{7D40E997-6C25-4DDC-87EF-C92DE7E0BE8B}">
      <dgm:prSet phldrT="[Text]" custT="1"/>
      <dgm:spPr/>
      <dgm:t>
        <a:bodyPr/>
        <a:lstStyle/>
        <a:p>
          <a:r>
            <a:rPr lang="en-US" sz="1800">
              <a:solidFill>
                <a:schemeClr val="bg1"/>
              </a:solidFill>
              <a:effectLst/>
              <a:latin typeface="Lora" pitchFamily="2" charset="0"/>
              <a:ea typeface="Liberation Serif Regular"/>
              <a:cs typeface="Times New Roman" panose="02020603050405020304" pitchFamily="18" charset="0"/>
            </a:rPr>
            <a:t>Implement community-based digital training programs and practical demonstration projects.</a:t>
          </a:r>
          <a:endParaRPr lang="en-IN" sz="1800">
            <a:solidFill>
              <a:schemeClr val="bg1"/>
            </a:solidFill>
          </a:endParaRPr>
        </a:p>
      </dgm:t>
    </dgm:pt>
    <dgm:pt modelId="{5A8DE348-B0EA-4B1A-88EA-785CBC3A4BC6}" type="parTrans" cxnId="{927F1227-B0A9-40E0-B2A6-B43F90E14933}">
      <dgm:prSet/>
      <dgm:spPr/>
      <dgm:t>
        <a:bodyPr/>
        <a:lstStyle/>
        <a:p>
          <a:endParaRPr lang="en-IN" sz="1800"/>
        </a:p>
      </dgm:t>
    </dgm:pt>
    <dgm:pt modelId="{4DA0B7B6-7FE3-48B7-9415-26FD11A9C09F}" type="sibTrans" cxnId="{927F1227-B0A9-40E0-B2A6-B43F90E14933}">
      <dgm:prSet/>
      <dgm:spPr/>
      <dgm:t>
        <a:bodyPr/>
        <a:lstStyle/>
        <a:p>
          <a:endParaRPr lang="en-IN" sz="1800"/>
        </a:p>
      </dgm:t>
    </dgm:pt>
    <dgm:pt modelId="{AC270758-79FA-4B1D-8A6A-D9D65D169C6C}">
      <dgm:prSet phldrT="[Text]" custT="1"/>
      <dgm:spPr/>
      <dgm:t>
        <a:bodyPr/>
        <a:lstStyle/>
        <a:p>
          <a:pPr>
            <a:buNone/>
          </a:pPr>
          <a:r>
            <a:rPr lang="en-US" sz="2000" b="1">
              <a:solidFill>
                <a:schemeClr val="tx1"/>
              </a:solidFill>
              <a:latin typeface="Alice" panose="020B0604020202020204" charset="0"/>
              <a:ea typeface="Alice" panose="020B0604020202020204" charset="0"/>
            </a:rPr>
            <a:t>Finance and Policy Bottlenecks</a:t>
          </a:r>
          <a:endParaRPr lang="en-IN" sz="2000">
            <a:solidFill>
              <a:schemeClr val="tx1"/>
            </a:solidFill>
            <a:latin typeface="Alice" panose="020B0604020202020204" charset="0"/>
            <a:ea typeface="Alice" panose="020B0604020202020204" charset="0"/>
          </a:endParaRPr>
        </a:p>
      </dgm:t>
    </dgm:pt>
    <dgm:pt modelId="{1EA856B4-1EC0-49CF-9039-8A77293A458D}" type="parTrans" cxnId="{45A210B6-7D4F-47C2-AAAA-4699E7B7335B}">
      <dgm:prSet/>
      <dgm:spPr/>
      <dgm:t>
        <a:bodyPr/>
        <a:lstStyle/>
        <a:p>
          <a:endParaRPr lang="en-IN"/>
        </a:p>
      </dgm:t>
    </dgm:pt>
    <dgm:pt modelId="{B23D454E-13E3-4B50-889D-4AFBBFF8A79E}" type="sibTrans" cxnId="{45A210B6-7D4F-47C2-AAAA-4699E7B7335B}">
      <dgm:prSet/>
      <dgm:spPr/>
      <dgm:t>
        <a:bodyPr/>
        <a:lstStyle/>
        <a:p>
          <a:endParaRPr lang="en-IN"/>
        </a:p>
      </dgm:t>
    </dgm:pt>
    <dgm:pt modelId="{E251FAB1-58BC-446D-A83A-F6E802C3CA1D}">
      <dgm:prSet phldrT="[Text]" custT="1"/>
      <dgm:spPr/>
      <dgm:t>
        <a:bodyPr/>
        <a:lstStyle/>
        <a:p>
          <a:pPr>
            <a:buFont typeface="Arial" panose="020B0604020202020204" pitchFamily="34" charset="0"/>
            <a:buChar char="•"/>
          </a:pPr>
          <a:r>
            <a:rPr lang="en-US" sz="1800">
              <a:latin typeface="Lora" pitchFamily="2" charset="0"/>
            </a:rPr>
            <a:t>Policy incentives must align to reward climate-smart investments</a:t>
          </a:r>
          <a:endParaRPr lang="en-IN" sz="1800">
            <a:solidFill>
              <a:schemeClr val="tx1"/>
            </a:solidFill>
            <a:latin typeface="Lora" pitchFamily="2" charset="0"/>
          </a:endParaRPr>
        </a:p>
      </dgm:t>
    </dgm:pt>
    <dgm:pt modelId="{FC867F33-8D2F-4712-BEB8-06E60E12DFC8}" type="parTrans" cxnId="{0AC1C773-604E-4FE7-8729-41467A95C0EE}">
      <dgm:prSet/>
      <dgm:spPr/>
      <dgm:t>
        <a:bodyPr/>
        <a:lstStyle/>
        <a:p>
          <a:endParaRPr lang="en-IN"/>
        </a:p>
      </dgm:t>
    </dgm:pt>
    <dgm:pt modelId="{74D2A89D-ABD3-44E0-911E-5DF6891CEE5E}" type="sibTrans" cxnId="{0AC1C773-604E-4FE7-8729-41467A95C0EE}">
      <dgm:prSet/>
      <dgm:spPr/>
      <dgm:t>
        <a:bodyPr/>
        <a:lstStyle/>
        <a:p>
          <a:endParaRPr lang="en-IN"/>
        </a:p>
      </dgm:t>
    </dgm:pt>
    <dgm:pt modelId="{A318B57C-0B11-4516-B324-B96A6B2215A9}" type="pres">
      <dgm:prSet presAssocID="{8D42DA35-E25B-4115-953B-AA54E2B8802C}" presName="Name0" presStyleCnt="0">
        <dgm:presLayoutVars>
          <dgm:dir/>
          <dgm:animLvl val="lvl"/>
          <dgm:resizeHandles val="exact"/>
        </dgm:presLayoutVars>
      </dgm:prSet>
      <dgm:spPr/>
    </dgm:pt>
    <dgm:pt modelId="{0E884110-C452-422A-9BC3-E31846FEA3B7}" type="pres">
      <dgm:prSet presAssocID="{F695AEE4-5E4A-438C-A4A6-8D950929ADA6}" presName="composite" presStyleCnt="0"/>
      <dgm:spPr/>
    </dgm:pt>
    <dgm:pt modelId="{6BC16732-DC97-4ED6-9020-A4068368B88B}" type="pres">
      <dgm:prSet presAssocID="{F695AEE4-5E4A-438C-A4A6-8D950929ADA6}" presName="parTx" presStyleLbl="alignNode1" presStyleIdx="0" presStyleCnt="5">
        <dgm:presLayoutVars>
          <dgm:chMax val="0"/>
          <dgm:chPref val="0"/>
          <dgm:bulletEnabled val="1"/>
        </dgm:presLayoutVars>
      </dgm:prSet>
      <dgm:spPr/>
    </dgm:pt>
    <dgm:pt modelId="{DCB54B48-C456-4FA0-BE54-89D0A3B4339D}" type="pres">
      <dgm:prSet presAssocID="{F695AEE4-5E4A-438C-A4A6-8D950929ADA6}" presName="desTx" presStyleLbl="alignAccFollowNode1" presStyleIdx="0" presStyleCnt="5">
        <dgm:presLayoutVars>
          <dgm:bulletEnabled val="1"/>
        </dgm:presLayoutVars>
      </dgm:prSet>
      <dgm:spPr/>
    </dgm:pt>
    <dgm:pt modelId="{4B057104-8CC6-41E4-ABC0-6347E5D74D14}" type="pres">
      <dgm:prSet presAssocID="{202CEC3E-E35C-4755-B12F-E486501041CF}" presName="space" presStyleCnt="0"/>
      <dgm:spPr/>
    </dgm:pt>
    <dgm:pt modelId="{8DF7F2C6-CEFC-4D49-A232-4C99C5E0FB82}" type="pres">
      <dgm:prSet presAssocID="{F1C1C275-08F8-438E-A850-D0EC8EAB57DD}" presName="composite" presStyleCnt="0"/>
      <dgm:spPr/>
    </dgm:pt>
    <dgm:pt modelId="{9892B394-D85D-470D-8BB8-6F594C6CBC9B}" type="pres">
      <dgm:prSet presAssocID="{F1C1C275-08F8-438E-A850-D0EC8EAB57DD}" presName="parTx" presStyleLbl="alignNode1" presStyleIdx="1" presStyleCnt="5">
        <dgm:presLayoutVars>
          <dgm:chMax val="0"/>
          <dgm:chPref val="0"/>
          <dgm:bulletEnabled val="1"/>
        </dgm:presLayoutVars>
      </dgm:prSet>
      <dgm:spPr/>
    </dgm:pt>
    <dgm:pt modelId="{29F17C07-D863-4742-AF5D-6D8F2EB8052C}" type="pres">
      <dgm:prSet presAssocID="{F1C1C275-08F8-438E-A850-D0EC8EAB57DD}" presName="desTx" presStyleLbl="alignAccFollowNode1" presStyleIdx="1" presStyleCnt="5">
        <dgm:presLayoutVars>
          <dgm:bulletEnabled val="1"/>
        </dgm:presLayoutVars>
      </dgm:prSet>
      <dgm:spPr/>
    </dgm:pt>
    <dgm:pt modelId="{52D0E5A2-BE61-453D-9D9B-EB7ADDD3EC75}" type="pres">
      <dgm:prSet presAssocID="{F87DE601-7D2B-4C84-8729-757D14184FA7}" presName="space" presStyleCnt="0"/>
      <dgm:spPr/>
    </dgm:pt>
    <dgm:pt modelId="{B32C9507-5010-4751-A532-89B8E67A2814}" type="pres">
      <dgm:prSet presAssocID="{F3448B2E-4C6D-4E46-8AC8-653259D78464}" presName="composite" presStyleCnt="0"/>
      <dgm:spPr/>
    </dgm:pt>
    <dgm:pt modelId="{ACB82566-D6B7-443D-BBD4-76A459F6B8B3}" type="pres">
      <dgm:prSet presAssocID="{F3448B2E-4C6D-4E46-8AC8-653259D78464}" presName="parTx" presStyleLbl="alignNode1" presStyleIdx="2" presStyleCnt="5">
        <dgm:presLayoutVars>
          <dgm:chMax val="0"/>
          <dgm:chPref val="0"/>
          <dgm:bulletEnabled val="1"/>
        </dgm:presLayoutVars>
      </dgm:prSet>
      <dgm:spPr/>
    </dgm:pt>
    <dgm:pt modelId="{D045726E-E166-4200-ADB7-5DC6FC7E820D}" type="pres">
      <dgm:prSet presAssocID="{F3448B2E-4C6D-4E46-8AC8-653259D78464}" presName="desTx" presStyleLbl="alignAccFollowNode1" presStyleIdx="2" presStyleCnt="5">
        <dgm:presLayoutVars>
          <dgm:bulletEnabled val="1"/>
        </dgm:presLayoutVars>
      </dgm:prSet>
      <dgm:spPr/>
    </dgm:pt>
    <dgm:pt modelId="{3E9FECA6-A962-4210-B72D-710975EF62D4}" type="pres">
      <dgm:prSet presAssocID="{6A434A34-DE0C-4A5D-8F7F-27BBDE93577F}" presName="space" presStyleCnt="0"/>
      <dgm:spPr/>
    </dgm:pt>
    <dgm:pt modelId="{A4884DEB-59CB-4A17-8939-B833A0830896}" type="pres">
      <dgm:prSet presAssocID="{FABD7CCB-E71C-41B7-BD20-47DDE4E1E35C}" presName="composite" presStyleCnt="0"/>
      <dgm:spPr/>
    </dgm:pt>
    <dgm:pt modelId="{BD322902-CC13-4310-BD49-038119A2B525}" type="pres">
      <dgm:prSet presAssocID="{FABD7CCB-E71C-41B7-BD20-47DDE4E1E35C}" presName="parTx" presStyleLbl="alignNode1" presStyleIdx="3" presStyleCnt="5">
        <dgm:presLayoutVars>
          <dgm:chMax val="0"/>
          <dgm:chPref val="0"/>
          <dgm:bulletEnabled val="1"/>
        </dgm:presLayoutVars>
      </dgm:prSet>
      <dgm:spPr/>
    </dgm:pt>
    <dgm:pt modelId="{B233200E-3AE3-4FB4-8A73-003660393A3D}" type="pres">
      <dgm:prSet presAssocID="{FABD7CCB-E71C-41B7-BD20-47DDE4E1E35C}" presName="desTx" presStyleLbl="alignAccFollowNode1" presStyleIdx="3" presStyleCnt="5">
        <dgm:presLayoutVars>
          <dgm:bulletEnabled val="1"/>
        </dgm:presLayoutVars>
      </dgm:prSet>
      <dgm:spPr/>
    </dgm:pt>
    <dgm:pt modelId="{1F0C3149-C2EC-4A48-9FC0-B875D32E92A8}" type="pres">
      <dgm:prSet presAssocID="{6A53D61B-8C40-4906-973E-64497071BB99}" presName="space" presStyleCnt="0"/>
      <dgm:spPr/>
    </dgm:pt>
    <dgm:pt modelId="{EA9D92F3-EDDB-4C87-BC5D-8588F5B5024C}" type="pres">
      <dgm:prSet presAssocID="{AC270758-79FA-4B1D-8A6A-D9D65D169C6C}" presName="composite" presStyleCnt="0"/>
      <dgm:spPr/>
    </dgm:pt>
    <dgm:pt modelId="{7F7617FB-E23A-45A8-BF5A-B2D30851444B}" type="pres">
      <dgm:prSet presAssocID="{AC270758-79FA-4B1D-8A6A-D9D65D169C6C}" presName="parTx" presStyleLbl="alignNode1" presStyleIdx="4" presStyleCnt="5">
        <dgm:presLayoutVars>
          <dgm:chMax val="0"/>
          <dgm:chPref val="0"/>
          <dgm:bulletEnabled val="1"/>
        </dgm:presLayoutVars>
      </dgm:prSet>
      <dgm:spPr/>
    </dgm:pt>
    <dgm:pt modelId="{5B1504F2-4358-4335-B450-2DE5B606CB1A}" type="pres">
      <dgm:prSet presAssocID="{AC270758-79FA-4B1D-8A6A-D9D65D169C6C}" presName="desTx" presStyleLbl="alignAccFollowNode1" presStyleIdx="4" presStyleCnt="5">
        <dgm:presLayoutVars>
          <dgm:bulletEnabled val="1"/>
        </dgm:presLayoutVars>
      </dgm:prSet>
      <dgm:spPr/>
    </dgm:pt>
  </dgm:ptLst>
  <dgm:cxnLst>
    <dgm:cxn modelId="{7B8DAF08-5026-468C-91C2-5C73EEAB8AF8}" type="presOf" srcId="{AC270758-79FA-4B1D-8A6A-D9D65D169C6C}" destId="{7F7617FB-E23A-45A8-BF5A-B2D30851444B}" srcOrd="0" destOrd="0" presId="urn:microsoft.com/office/officeart/2005/8/layout/hList1"/>
    <dgm:cxn modelId="{07626813-1BDB-497B-A6BF-EDA4F9B580EA}" type="presOf" srcId="{F1C1C275-08F8-438E-A850-D0EC8EAB57DD}" destId="{9892B394-D85D-470D-8BB8-6F594C6CBC9B}" srcOrd="0" destOrd="0" presId="urn:microsoft.com/office/officeart/2005/8/layout/hList1"/>
    <dgm:cxn modelId="{A06FA817-1F7A-4B69-8AB9-06C8E16CA138}" type="presOf" srcId="{7D40E997-6C25-4DDC-87EF-C92DE7E0BE8B}" destId="{B233200E-3AE3-4FB4-8A73-003660393A3D}" srcOrd="0" destOrd="0" presId="urn:microsoft.com/office/officeart/2005/8/layout/hList1"/>
    <dgm:cxn modelId="{6721071D-D347-473D-8F94-C8CE3531E783}" type="presOf" srcId="{F695AEE4-5E4A-438C-A4A6-8D950929ADA6}" destId="{6BC16732-DC97-4ED6-9020-A4068368B88B}" srcOrd="0" destOrd="0" presId="urn:microsoft.com/office/officeart/2005/8/layout/hList1"/>
    <dgm:cxn modelId="{26157D21-9E99-4AC9-AB48-F267F1C0B577}" srcId="{8D42DA35-E25B-4115-953B-AA54E2B8802C}" destId="{FABD7CCB-E71C-41B7-BD20-47DDE4E1E35C}" srcOrd="3" destOrd="0" parTransId="{A1CE93A9-6561-450D-B5D5-86E5A8743862}" sibTransId="{6A53D61B-8C40-4906-973E-64497071BB99}"/>
    <dgm:cxn modelId="{12C8B522-860E-4273-A0DB-95E047C2DF8A}" type="presOf" srcId="{9D22884B-33C9-4F74-A2D6-69B8E047AE49}" destId="{DCB54B48-C456-4FA0-BE54-89D0A3B4339D}" srcOrd="0" destOrd="0" presId="urn:microsoft.com/office/officeart/2005/8/layout/hList1"/>
    <dgm:cxn modelId="{927F1227-B0A9-40E0-B2A6-B43F90E14933}" srcId="{FABD7CCB-E71C-41B7-BD20-47DDE4E1E35C}" destId="{7D40E997-6C25-4DDC-87EF-C92DE7E0BE8B}" srcOrd="0" destOrd="0" parTransId="{5A8DE348-B0EA-4B1A-88EA-785CBC3A4BC6}" sibTransId="{4DA0B7B6-7FE3-48B7-9415-26FD11A9C09F}"/>
    <dgm:cxn modelId="{C64ACB38-432C-4F87-A992-9DC4BEBEA61E}" srcId="{F3448B2E-4C6D-4E46-8AC8-653259D78464}" destId="{2782DF51-9E66-4228-9D0F-A2BA03B0BF0B}" srcOrd="0" destOrd="0" parTransId="{64DA79DF-99F0-4190-A614-B22654DE57B3}" sibTransId="{09B149D2-E56C-4F40-A9F4-E1225CF7AE9C}"/>
    <dgm:cxn modelId="{1EACFB70-F7D2-4BC8-B771-4F759248CF6B}" type="presOf" srcId="{2782DF51-9E66-4228-9D0F-A2BA03B0BF0B}" destId="{D045726E-E166-4200-ADB7-5DC6FC7E820D}" srcOrd="0" destOrd="0" presId="urn:microsoft.com/office/officeart/2005/8/layout/hList1"/>
    <dgm:cxn modelId="{0AC1C773-604E-4FE7-8729-41467A95C0EE}" srcId="{AC270758-79FA-4B1D-8A6A-D9D65D169C6C}" destId="{E251FAB1-58BC-446D-A83A-F6E802C3CA1D}" srcOrd="0" destOrd="0" parTransId="{FC867F33-8D2F-4712-BEB8-06E60E12DFC8}" sibTransId="{74D2A89D-ABD3-44E0-911E-5DF6891CEE5E}"/>
    <dgm:cxn modelId="{3E923C7F-B916-497B-833A-9E136073FE2A}" type="presOf" srcId="{E251FAB1-58BC-446D-A83A-F6E802C3CA1D}" destId="{5B1504F2-4358-4335-B450-2DE5B606CB1A}" srcOrd="0" destOrd="0" presId="urn:microsoft.com/office/officeart/2005/8/layout/hList1"/>
    <dgm:cxn modelId="{4305408E-E4F2-4D50-AFFC-9D7C0556D1DD}" srcId="{8D42DA35-E25B-4115-953B-AA54E2B8802C}" destId="{F695AEE4-5E4A-438C-A4A6-8D950929ADA6}" srcOrd="0" destOrd="0" parTransId="{1A8CA758-2153-482F-ACA8-84FFAAAA7C75}" sibTransId="{202CEC3E-E35C-4755-B12F-E486501041CF}"/>
    <dgm:cxn modelId="{B4FB2691-62BB-454E-8253-F158A2F9740E}" type="presOf" srcId="{FABD7CCB-E71C-41B7-BD20-47DDE4E1E35C}" destId="{BD322902-CC13-4310-BD49-038119A2B525}" srcOrd="0" destOrd="0" presId="urn:microsoft.com/office/officeart/2005/8/layout/hList1"/>
    <dgm:cxn modelId="{DF35879A-4A1D-49BE-BEA0-C31B4B4184DF}" srcId="{8D42DA35-E25B-4115-953B-AA54E2B8802C}" destId="{F3448B2E-4C6D-4E46-8AC8-653259D78464}" srcOrd="2" destOrd="0" parTransId="{F00B2CC5-7228-4FF1-B68A-E1797B810753}" sibTransId="{6A434A34-DE0C-4A5D-8F7F-27BBDE93577F}"/>
    <dgm:cxn modelId="{BEC114AA-BE97-4590-BE2F-DA7F91102153}" srcId="{F1C1C275-08F8-438E-A850-D0EC8EAB57DD}" destId="{7F5AD30F-F39C-4F21-937F-65F6CED809E4}" srcOrd="0" destOrd="0" parTransId="{F368D22C-C151-4529-90D5-896EA7C931B2}" sibTransId="{888EDE59-046C-4351-8F62-30E3E69B4323}"/>
    <dgm:cxn modelId="{45A210B6-7D4F-47C2-AAAA-4699E7B7335B}" srcId="{8D42DA35-E25B-4115-953B-AA54E2B8802C}" destId="{AC270758-79FA-4B1D-8A6A-D9D65D169C6C}" srcOrd="4" destOrd="0" parTransId="{1EA856B4-1EC0-49CF-9039-8A77293A458D}" sibTransId="{B23D454E-13E3-4B50-889D-4AFBBFF8A79E}"/>
    <dgm:cxn modelId="{43373CC8-680A-485E-BF59-33E38A0C9955}" srcId="{F695AEE4-5E4A-438C-A4A6-8D950929ADA6}" destId="{9D22884B-33C9-4F74-A2D6-69B8E047AE49}" srcOrd="0" destOrd="0" parTransId="{D74830B3-3E35-4E7B-A588-34EEA62B9F1E}" sibTransId="{2ACD507F-0481-4FB5-9111-EBAEA398CE5F}"/>
    <dgm:cxn modelId="{5356D2D3-2BD6-43EF-9BFD-3248B364F6AE}" type="presOf" srcId="{8D42DA35-E25B-4115-953B-AA54E2B8802C}" destId="{A318B57C-0B11-4516-B324-B96A6B2215A9}" srcOrd="0" destOrd="0" presId="urn:microsoft.com/office/officeart/2005/8/layout/hList1"/>
    <dgm:cxn modelId="{01638CE0-B14E-420A-870F-CABA7E484880}" type="presOf" srcId="{7F5AD30F-F39C-4F21-937F-65F6CED809E4}" destId="{29F17C07-D863-4742-AF5D-6D8F2EB8052C}" srcOrd="0" destOrd="0" presId="urn:microsoft.com/office/officeart/2005/8/layout/hList1"/>
    <dgm:cxn modelId="{49B031E4-C2CC-448D-B009-FB1729F05CFF}" srcId="{8D42DA35-E25B-4115-953B-AA54E2B8802C}" destId="{F1C1C275-08F8-438E-A850-D0EC8EAB57DD}" srcOrd="1" destOrd="0" parTransId="{F7DFC1A4-B362-467D-A428-69D3091EF16E}" sibTransId="{F87DE601-7D2B-4C84-8729-757D14184FA7}"/>
    <dgm:cxn modelId="{52173BE6-66C3-44B3-B611-4D74244A1B24}" type="presOf" srcId="{F3448B2E-4C6D-4E46-8AC8-653259D78464}" destId="{ACB82566-D6B7-443D-BBD4-76A459F6B8B3}" srcOrd="0" destOrd="0" presId="urn:microsoft.com/office/officeart/2005/8/layout/hList1"/>
    <dgm:cxn modelId="{33AD7F63-2BCE-4965-ABC5-79A0BEF5792D}" type="presParOf" srcId="{A318B57C-0B11-4516-B324-B96A6B2215A9}" destId="{0E884110-C452-422A-9BC3-E31846FEA3B7}" srcOrd="0" destOrd="0" presId="urn:microsoft.com/office/officeart/2005/8/layout/hList1"/>
    <dgm:cxn modelId="{E6A819B8-067D-41BC-83BD-DEA23D938BF4}" type="presParOf" srcId="{0E884110-C452-422A-9BC3-E31846FEA3B7}" destId="{6BC16732-DC97-4ED6-9020-A4068368B88B}" srcOrd="0" destOrd="0" presId="urn:microsoft.com/office/officeart/2005/8/layout/hList1"/>
    <dgm:cxn modelId="{D7CEFE39-5C12-4058-BC8D-F10144CBF3DE}" type="presParOf" srcId="{0E884110-C452-422A-9BC3-E31846FEA3B7}" destId="{DCB54B48-C456-4FA0-BE54-89D0A3B4339D}" srcOrd="1" destOrd="0" presId="urn:microsoft.com/office/officeart/2005/8/layout/hList1"/>
    <dgm:cxn modelId="{9C5F2CD3-2FFF-46C3-9937-6C05099AF7CA}" type="presParOf" srcId="{A318B57C-0B11-4516-B324-B96A6B2215A9}" destId="{4B057104-8CC6-41E4-ABC0-6347E5D74D14}" srcOrd="1" destOrd="0" presId="urn:microsoft.com/office/officeart/2005/8/layout/hList1"/>
    <dgm:cxn modelId="{4532A8EC-283B-46E4-BF7E-AF2D5798B14F}" type="presParOf" srcId="{A318B57C-0B11-4516-B324-B96A6B2215A9}" destId="{8DF7F2C6-CEFC-4D49-A232-4C99C5E0FB82}" srcOrd="2" destOrd="0" presId="urn:microsoft.com/office/officeart/2005/8/layout/hList1"/>
    <dgm:cxn modelId="{A2A4349B-AC96-410D-BF81-2D3EF9678CFC}" type="presParOf" srcId="{8DF7F2C6-CEFC-4D49-A232-4C99C5E0FB82}" destId="{9892B394-D85D-470D-8BB8-6F594C6CBC9B}" srcOrd="0" destOrd="0" presId="urn:microsoft.com/office/officeart/2005/8/layout/hList1"/>
    <dgm:cxn modelId="{C33CD14C-068B-46C5-A75C-02D8C0F8F5C5}" type="presParOf" srcId="{8DF7F2C6-CEFC-4D49-A232-4C99C5E0FB82}" destId="{29F17C07-D863-4742-AF5D-6D8F2EB8052C}" srcOrd="1" destOrd="0" presId="urn:microsoft.com/office/officeart/2005/8/layout/hList1"/>
    <dgm:cxn modelId="{5032AEF3-A2B6-42F7-BFFB-FAA6DAE97650}" type="presParOf" srcId="{A318B57C-0B11-4516-B324-B96A6B2215A9}" destId="{52D0E5A2-BE61-453D-9D9B-EB7ADDD3EC75}" srcOrd="3" destOrd="0" presId="urn:microsoft.com/office/officeart/2005/8/layout/hList1"/>
    <dgm:cxn modelId="{23B87FDD-493F-4D7F-B9EA-FA69589E775B}" type="presParOf" srcId="{A318B57C-0B11-4516-B324-B96A6B2215A9}" destId="{B32C9507-5010-4751-A532-89B8E67A2814}" srcOrd="4" destOrd="0" presId="urn:microsoft.com/office/officeart/2005/8/layout/hList1"/>
    <dgm:cxn modelId="{FA3EC893-EDA6-403E-B983-8E4C41F006AF}" type="presParOf" srcId="{B32C9507-5010-4751-A532-89B8E67A2814}" destId="{ACB82566-D6B7-443D-BBD4-76A459F6B8B3}" srcOrd="0" destOrd="0" presId="urn:microsoft.com/office/officeart/2005/8/layout/hList1"/>
    <dgm:cxn modelId="{BAD5C96F-6599-4373-B677-24E79B456C62}" type="presParOf" srcId="{B32C9507-5010-4751-A532-89B8E67A2814}" destId="{D045726E-E166-4200-ADB7-5DC6FC7E820D}" srcOrd="1" destOrd="0" presId="urn:microsoft.com/office/officeart/2005/8/layout/hList1"/>
    <dgm:cxn modelId="{ACCAEBB0-43FF-4824-9958-D6EE4AED1F8A}" type="presParOf" srcId="{A318B57C-0B11-4516-B324-B96A6B2215A9}" destId="{3E9FECA6-A962-4210-B72D-710975EF62D4}" srcOrd="5" destOrd="0" presId="urn:microsoft.com/office/officeart/2005/8/layout/hList1"/>
    <dgm:cxn modelId="{2A2E3D54-98E6-4C03-8A83-061F19437CE3}" type="presParOf" srcId="{A318B57C-0B11-4516-B324-B96A6B2215A9}" destId="{A4884DEB-59CB-4A17-8939-B833A0830896}" srcOrd="6" destOrd="0" presId="urn:microsoft.com/office/officeart/2005/8/layout/hList1"/>
    <dgm:cxn modelId="{634DA1B8-F166-46BC-BC26-FFFD4FCF6D94}" type="presParOf" srcId="{A4884DEB-59CB-4A17-8939-B833A0830896}" destId="{BD322902-CC13-4310-BD49-038119A2B525}" srcOrd="0" destOrd="0" presId="urn:microsoft.com/office/officeart/2005/8/layout/hList1"/>
    <dgm:cxn modelId="{594EF7C2-2D72-4D45-B735-3B9A99F811D5}" type="presParOf" srcId="{A4884DEB-59CB-4A17-8939-B833A0830896}" destId="{B233200E-3AE3-4FB4-8A73-003660393A3D}" srcOrd="1" destOrd="0" presId="urn:microsoft.com/office/officeart/2005/8/layout/hList1"/>
    <dgm:cxn modelId="{05AFB923-89A0-40F3-8FD8-4905905545C5}" type="presParOf" srcId="{A318B57C-0B11-4516-B324-B96A6B2215A9}" destId="{1F0C3149-C2EC-4A48-9FC0-B875D32E92A8}" srcOrd="7" destOrd="0" presId="urn:microsoft.com/office/officeart/2005/8/layout/hList1"/>
    <dgm:cxn modelId="{D63C842C-8DB6-436E-9CA5-FC998CBEB781}" type="presParOf" srcId="{A318B57C-0B11-4516-B324-B96A6B2215A9}" destId="{EA9D92F3-EDDB-4C87-BC5D-8588F5B5024C}" srcOrd="8" destOrd="0" presId="urn:microsoft.com/office/officeart/2005/8/layout/hList1"/>
    <dgm:cxn modelId="{D4B9C69A-1A92-43BB-8ED7-5C7C44C88346}" type="presParOf" srcId="{EA9D92F3-EDDB-4C87-BC5D-8588F5B5024C}" destId="{7F7617FB-E23A-45A8-BF5A-B2D30851444B}" srcOrd="0" destOrd="0" presId="urn:microsoft.com/office/officeart/2005/8/layout/hList1"/>
    <dgm:cxn modelId="{66BDD3C0-EC1E-4D78-8FF1-CF761FE4AF34}" type="presParOf" srcId="{EA9D92F3-EDDB-4C87-BC5D-8588F5B5024C}" destId="{5B1504F2-4358-4335-B450-2DE5B606CB1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358BCCB-1C0D-4F6E-B2D2-B58DBF58A3E8}" type="doc">
      <dgm:prSet loTypeId="urn:microsoft.com/office/officeart/2011/layout/CircleProcess" loCatId="process" qsTypeId="urn:microsoft.com/office/officeart/2005/8/quickstyle/3d3" qsCatId="3D" csTypeId="urn:microsoft.com/office/officeart/2005/8/colors/colorful1" csCatId="colorful" phldr="1"/>
      <dgm:spPr/>
      <dgm:t>
        <a:bodyPr/>
        <a:lstStyle/>
        <a:p>
          <a:endParaRPr lang="en-IN"/>
        </a:p>
      </dgm:t>
    </dgm:pt>
    <dgm:pt modelId="{C8CB35C4-2A17-4391-B6C0-F954E537DD8E}">
      <dgm:prSet phldrT="[Text]" phldr="0" custT="1"/>
      <dgm:spPr/>
      <dgm:t>
        <a:bodyPr/>
        <a:lstStyle/>
        <a:p>
          <a:r>
            <a:rPr lang="en-IN" sz="1600" b="1">
              <a:solidFill>
                <a:schemeClr val="bg1"/>
              </a:solidFill>
              <a:latin typeface="Alice" panose="020B0604020202020204" charset="0"/>
              <a:ea typeface="Alice" panose="020B0604020202020204" charset="0"/>
            </a:rPr>
            <a:t>Literature Review</a:t>
          </a:r>
        </a:p>
      </dgm:t>
    </dgm:pt>
    <dgm:pt modelId="{5F064526-A6E1-4533-B938-E31EE2F76104}" type="parTrans" cxnId="{95225961-E12A-486E-93E2-475500CD88CA}">
      <dgm:prSet/>
      <dgm:spPr/>
      <dgm:t>
        <a:bodyPr/>
        <a:lstStyle/>
        <a:p>
          <a:endParaRPr lang="en-IN"/>
        </a:p>
      </dgm:t>
    </dgm:pt>
    <dgm:pt modelId="{BC17C6E8-509E-420C-948F-1DA05159417E}" type="sibTrans" cxnId="{95225961-E12A-486E-93E2-475500CD88CA}">
      <dgm:prSet/>
      <dgm:spPr/>
      <dgm:t>
        <a:bodyPr/>
        <a:lstStyle/>
        <a:p>
          <a:endParaRPr lang="en-IN"/>
        </a:p>
      </dgm:t>
    </dgm:pt>
    <dgm:pt modelId="{22D99253-FC0E-4E29-AA30-E8B1C30D0EB9}">
      <dgm:prSet phldrT="[Text]" custT="1"/>
      <dgm:spPr/>
      <dgm:t>
        <a:bodyPr/>
        <a:lstStyle/>
        <a:p>
          <a:r>
            <a:rPr lang="en-US" sz="1400">
              <a:solidFill>
                <a:schemeClr val="bg1"/>
              </a:solidFill>
              <a:latin typeface="Times New Roman"/>
              <a:ea typeface="Times New Roman"/>
              <a:cs typeface="Times New Roman"/>
              <a:sym typeface="Times New Roman"/>
            </a:rPr>
            <a:t>It includes studying research papers, reports, and government project documents to extract: model description, climate benefit, yield improvement, cost/benefit details, supply chain and market linkage info, etc.</a:t>
          </a:r>
          <a:endParaRPr lang="en-IN" sz="1400">
            <a:solidFill>
              <a:schemeClr val="bg1"/>
            </a:solidFill>
            <a:latin typeface="Lora" pitchFamily="2" charset="0"/>
          </a:endParaRPr>
        </a:p>
      </dgm:t>
    </dgm:pt>
    <dgm:pt modelId="{2A565678-F664-4E3A-B447-239D0CC15E89}" type="parTrans" cxnId="{40EA7A33-AB3D-4E5F-963A-9B1FC92F06D0}">
      <dgm:prSet/>
      <dgm:spPr/>
      <dgm:t>
        <a:bodyPr/>
        <a:lstStyle/>
        <a:p>
          <a:endParaRPr lang="en-IN"/>
        </a:p>
      </dgm:t>
    </dgm:pt>
    <dgm:pt modelId="{373853B1-B0BE-4CBC-B96D-FFC8C654BACE}" type="sibTrans" cxnId="{40EA7A33-AB3D-4E5F-963A-9B1FC92F06D0}">
      <dgm:prSet/>
      <dgm:spPr/>
      <dgm:t>
        <a:bodyPr/>
        <a:lstStyle/>
        <a:p>
          <a:endParaRPr lang="en-IN"/>
        </a:p>
      </dgm:t>
    </dgm:pt>
    <dgm:pt modelId="{1C456E0E-BBDF-4793-8166-801E531F5DFE}">
      <dgm:prSet phldrT="[Text]" custT="1"/>
      <dgm:spPr/>
      <dgm:t>
        <a:bodyPr/>
        <a:lstStyle/>
        <a:p>
          <a:r>
            <a:rPr lang="en-US" sz="1400" b="1">
              <a:solidFill>
                <a:schemeClr val="bg1"/>
              </a:solidFill>
              <a:latin typeface="Alice" panose="020B0604020202020204" charset="0"/>
              <a:ea typeface="Alice" panose="020B0604020202020204" charset="0"/>
              <a:cs typeface="Times New Roman"/>
              <a:sym typeface="Times New Roman"/>
            </a:rPr>
            <a:t>Selection and Description of Case Studies</a:t>
          </a:r>
          <a:endParaRPr lang="en-IN" sz="1400" b="1">
            <a:solidFill>
              <a:schemeClr val="bg1"/>
            </a:solidFill>
            <a:latin typeface="Alice" panose="020B0604020202020204" charset="0"/>
            <a:ea typeface="Alice" panose="020B0604020202020204" charset="0"/>
          </a:endParaRPr>
        </a:p>
      </dgm:t>
    </dgm:pt>
    <dgm:pt modelId="{AF545A92-5D57-4ADA-9132-010EC4C95013}" type="parTrans" cxnId="{A93E8309-E4BD-402C-9275-AE31E0947EEC}">
      <dgm:prSet/>
      <dgm:spPr/>
      <dgm:t>
        <a:bodyPr/>
        <a:lstStyle/>
        <a:p>
          <a:endParaRPr lang="en-IN"/>
        </a:p>
      </dgm:t>
    </dgm:pt>
    <dgm:pt modelId="{B7437C7B-D8DE-4A63-A4C5-5F0AB407C8DC}" type="sibTrans" cxnId="{A93E8309-E4BD-402C-9275-AE31E0947EEC}">
      <dgm:prSet/>
      <dgm:spPr/>
      <dgm:t>
        <a:bodyPr/>
        <a:lstStyle/>
        <a:p>
          <a:endParaRPr lang="en-IN"/>
        </a:p>
      </dgm:t>
    </dgm:pt>
    <dgm:pt modelId="{D49C7D92-7A70-45FF-A490-DB748D69E797}">
      <dgm:prSet phldrT="[Text]" custT="1"/>
      <dgm:spPr/>
      <dgm:t>
        <a:bodyPr/>
        <a:lstStyle/>
        <a:p>
          <a:r>
            <a:rPr lang="en-US" sz="1400">
              <a:solidFill>
                <a:schemeClr val="bg1"/>
              </a:solidFill>
              <a:latin typeface="Times New Roman"/>
              <a:ea typeface="Times New Roman"/>
              <a:cs typeface="Times New Roman"/>
              <a:sym typeface="Times New Roman"/>
            </a:rPr>
            <a:t>Countries with similar climate, agro-ecological zones, and socio-economic conditions to India (e.g The Netherlands, Israel and Singapore) are selected.</a:t>
          </a:r>
          <a:endParaRPr lang="en-IN" sz="1400">
            <a:solidFill>
              <a:schemeClr val="bg1"/>
            </a:solidFill>
            <a:latin typeface="Lora" pitchFamily="2" charset="0"/>
          </a:endParaRPr>
        </a:p>
      </dgm:t>
    </dgm:pt>
    <dgm:pt modelId="{FDDB8F8C-5E5C-4449-9025-9040A6DDF3AC}" type="parTrans" cxnId="{63075723-7FEF-47B2-8E0D-68EF44536558}">
      <dgm:prSet/>
      <dgm:spPr/>
      <dgm:t>
        <a:bodyPr/>
        <a:lstStyle/>
        <a:p>
          <a:endParaRPr lang="en-IN"/>
        </a:p>
      </dgm:t>
    </dgm:pt>
    <dgm:pt modelId="{6D369CF2-7EDE-400D-A44B-304A326125E1}" type="sibTrans" cxnId="{63075723-7FEF-47B2-8E0D-68EF44536558}">
      <dgm:prSet/>
      <dgm:spPr/>
      <dgm:t>
        <a:bodyPr/>
        <a:lstStyle/>
        <a:p>
          <a:endParaRPr lang="en-IN"/>
        </a:p>
      </dgm:t>
    </dgm:pt>
    <dgm:pt modelId="{B2A7FB3C-6814-4BBF-8C74-61A685359775}">
      <dgm:prSet phldrT="[Text]" custT="1"/>
      <dgm:spPr/>
      <dgm:t>
        <a:bodyPr/>
        <a:lstStyle/>
        <a:p>
          <a:r>
            <a:rPr lang="en-US" sz="1400" b="1">
              <a:solidFill>
                <a:schemeClr val="bg1"/>
              </a:solidFill>
              <a:latin typeface="Alice" panose="020B0604020202020204" charset="0"/>
              <a:ea typeface="Alice" panose="020B0604020202020204" charset="0"/>
              <a:cs typeface="Times New Roman"/>
              <a:sym typeface="Times New Roman"/>
            </a:rPr>
            <a:t>Climate &amp; Context Matching for India</a:t>
          </a:r>
          <a:endParaRPr lang="en-IN" sz="1400">
            <a:solidFill>
              <a:schemeClr val="bg1"/>
            </a:solidFill>
            <a:latin typeface="Alice" panose="020B0604020202020204" charset="0"/>
            <a:ea typeface="Alice" panose="020B0604020202020204" charset="0"/>
          </a:endParaRPr>
        </a:p>
      </dgm:t>
    </dgm:pt>
    <dgm:pt modelId="{7FE16D5A-1687-4771-A519-FC6C3F55502E}" type="parTrans" cxnId="{8624B9F2-B7D0-49D6-9CB0-B250AC64058A}">
      <dgm:prSet/>
      <dgm:spPr/>
      <dgm:t>
        <a:bodyPr/>
        <a:lstStyle/>
        <a:p>
          <a:endParaRPr lang="en-IN"/>
        </a:p>
      </dgm:t>
    </dgm:pt>
    <dgm:pt modelId="{2B73025D-8FDC-4146-B78D-983B1CDFB4F6}" type="sibTrans" cxnId="{8624B9F2-B7D0-49D6-9CB0-B250AC64058A}">
      <dgm:prSet/>
      <dgm:spPr/>
      <dgm:t>
        <a:bodyPr/>
        <a:lstStyle/>
        <a:p>
          <a:endParaRPr lang="en-IN"/>
        </a:p>
      </dgm:t>
    </dgm:pt>
    <dgm:pt modelId="{BF25DB34-DAC4-4FE3-9294-D2009B3802B3}">
      <dgm:prSet phldrT="[Text]" custT="1"/>
      <dgm:spPr/>
      <dgm:t>
        <a:bodyPr/>
        <a:lstStyle/>
        <a:p>
          <a:r>
            <a:rPr lang="en-US" sz="1400">
              <a:solidFill>
                <a:schemeClr val="bg1"/>
              </a:solidFill>
              <a:latin typeface="Times New Roman"/>
              <a:ea typeface="Times New Roman"/>
              <a:cs typeface="Times New Roman"/>
              <a:sym typeface="Times New Roman"/>
            </a:rPr>
            <a:t>Comparison of climate and soil data (heat maps, rainfall patterns, agro-climatic zones) between the original country and the proposed Indian region using IMD and FAO datasets.</a:t>
          </a:r>
          <a:endParaRPr lang="en-IN" sz="1400">
            <a:solidFill>
              <a:schemeClr val="bg1"/>
            </a:solidFill>
          </a:endParaRPr>
        </a:p>
      </dgm:t>
    </dgm:pt>
    <dgm:pt modelId="{4DCF869D-134E-40F0-A129-F3523E2630FD}" type="parTrans" cxnId="{FC4AD1BF-9BFC-4DA3-B233-586E300E4738}">
      <dgm:prSet/>
      <dgm:spPr/>
      <dgm:t>
        <a:bodyPr/>
        <a:lstStyle/>
        <a:p>
          <a:endParaRPr lang="en-IN"/>
        </a:p>
      </dgm:t>
    </dgm:pt>
    <dgm:pt modelId="{CF216022-FECE-4702-A827-24CFED082CA1}" type="sibTrans" cxnId="{FC4AD1BF-9BFC-4DA3-B233-586E300E4738}">
      <dgm:prSet/>
      <dgm:spPr/>
      <dgm:t>
        <a:bodyPr/>
        <a:lstStyle/>
        <a:p>
          <a:endParaRPr lang="en-IN"/>
        </a:p>
      </dgm:t>
    </dgm:pt>
    <dgm:pt modelId="{3136BF33-9574-42DC-BF81-C7D8BCA2AD60}">
      <dgm:prSet phldrT="[Text]" custT="1"/>
      <dgm:spPr/>
      <dgm:t>
        <a:bodyPr/>
        <a:lstStyle/>
        <a:p>
          <a:r>
            <a:rPr lang="en-US" sz="1600" b="1">
              <a:solidFill>
                <a:schemeClr val="bg1"/>
              </a:solidFill>
              <a:latin typeface="Lora" pitchFamily="2" charset="0"/>
              <a:ea typeface="Times New Roman"/>
              <a:cs typeface="Times New Roman"/>
              <a:sym typeface="Times New Roman"/>
            </a:rPr>
            <a:t>Challenges</a:t>
          </a:r>
          <a:endParaRPr lang="en-IN" sz="1600">
            <a:solidFill>
              <a:schemeClr val="bg1"/>
            </a:solidFill>
            <a:latin typeface="Lora" pitchFamily="2" charset="0"/>
          </a:endParaRPr>
        </a:p>
      </dgm:t>
    </dgm:pt>
    <dgm:pt modelId="{93D0721C-6C0F-4A53-876F-466C8B11CD44}" type="parTrans" cxnId="{B365FA79-E87E-4CAD-B451-CA8CD034A8F4}">
      <dgm:prSet/>
      <dgm:spPr/>
      <dgm:t>
        <a:bodyPr/>
        <a:lstStyle/>
        <a:p>
          <a:endParaRPr lang="en-IN"/>
        </a:p>
      </dgm:t>
    </dgm:pt>
    <dgm:pt modelId="{5A5BDECC-C31E-44E6-87C9-C186FDD9994E}" type="sibTrans" cxnId="{B365FA79-E87E-4CAD-B451-CA8CD034A8F4}">
      <dgm:prSet/>
      <dgm:spPr/>
      <dgm:t>
        <a:bodyPr/>
        <a:lstStyle/>
        <a:p>
          <a:endParaRPr lang="en-IN"/>
        </a:p>
      </dgm:t>
    </dgm:pt>
    <dgm:pt modelId="{35DD58EA-5B6B-42F1-8A1B-A984C771C170}">
      <dgm:prSet phldrT="[Text]" custT="1"/>
      <dgm:spPr/>
      <dgm:t>
        <a:bodyPr/>
        <a:lstStyle/>
        <a:p>
          <a:r>
            <a:rPr lang="en-US" sz="1400">
              <a:solidFill>
                <a:schemeClr val="bg1"/>
              </a:solidFill>
              <a:latin typeface="Times New Roman"/>
              <a:ea typeface="Times New Roman"/>
              <a:cs typeface="Times New Roman"/>
              <a:sym typeface="Times New Roman"/>
            </a:rPr>
            <a:t>Modification of  the model for: Local crop varieties,  Indian labor costs, Available infrastructure, Local farmer practices, Cultural acceptability etc.</a:t>
          </a:r>
          <a:endParaRPr lang="en-IN" sz="1400">
            <a:solidFill>
              <a:schemeClr val="bg1"/>
            </a:solidFill>
          </a:endParaRPr>
        </a:p>
      </dgm:t>
    </dgm:pt>
    <dgm:pt modelId="{965676B6-5C10-465E-89DE-2527D7A7DED0}" type="parTrans" cxnId="{FB65A3CD-896B-4EF6-B1A6-52B102F9FC43}">
      <dgm:prSet/>
      <dgm:spPr/>
      <dgm:t>
        <a:bodyPr/>
        <a:lstStyle/>
        <a:p>
          <a:endParaRPr lang="en-IN"/>
        </a:p>
      </dgm:t>
    </dgm:pt>
    <dgm:pt modelId="{96182446-2155-4D7D-A782-E4F618AEA292}" type="sibTrans" cxnId="{FB65A3CD-896B-4EF6-B1A6-52B102F9FC43}">
      <dgm:prSet/>
      <dgm:spPr/>
      <dgm:t>
        <a:bodyPr/>
        <a:lstStyle/>
        <a:p>
          <a:endParaRPr lang="en-IN"/>
        </a:p>
      </dgm:t>
    </dgm:pt>
    <dgm:pt modelId="{A5A11A9A-9BE0-4AF8-B565-EF1471708C6B}">
      <dgm:prSet phldrT="[Text]" custT="1"/>
      <dgm:spPr/>
      <dgm:t>
        <a:bodyPr/>
        <a:lstStyle/>
        <a:p>
          <a:r>
            <a:rPr lang="en-US" sz="1400" b="1">
              <a:solidFill>
                <a:schemeClr val="bg1"/>
              </a:solidFill>
              <a:latin typeface="Alice" panose="020B0604020202020204" charset="0"/>
              <a:ea typeface="Alice" panose="020B0604020202020204" charset="0"/>
              <a:cs typeface="Times New Roman"/>
              <a:sym typeface="Times New Roman"/>
            </a:rPr>
            <a:t>Hypothetical Implementation Plan</a:t>
          </a:r>
          <a:endParaRPr lang="en-IN" sz="1400">
            <a:solidFill>
              <a:schemeClr val="bg1"/>
            </a:solidFill>
            <a:latin typeface="Alice" panose="020B0604020202020204" charset="0"/>
            <a:ea typeface="Alice" panose="020B0604020202020204" charset="0"/>
          </a:endParaRPr>
        </a:p>
      </dgm:t>
    </dgm:pt>
    <dgm:pt modelId="{EAFFDD6B-565A-48C2-93D5-4CE315740559}" type="parTrans" cxnId="{6776086C-4092-41EF-9305-8B994F27DB13}">
      <dgm:prSet/>
      <dgm:spPr/>
      <dgm:t>
        <a:bodyPr/>
        <a:lstStyle/>
        <a:p>
          <a:endParaRPr lang="en-IN"/>
        </a:p>
      </dgm:t>
    </dgm:pt>
    <dgm:pt modelId="{C932007E-5D84-4DA1-A531-BE3F4E83C6B9}" type="sibTrans" cxnId="{6776086C-4092-41EF-9305-8B994F27DB13}">
      <dgm:prSet/>
      <dgm:spPr/>
      <dgm:t>
        <a:bodyPr/>
        <a:lstStyle/>
        <a:p>
          <a:endParaRPr lang="en-IN"/>
        </a:p>
      </dgm:t>
    </dgm:pt>
    <dgm:pt modelId="{DB404D1E-C1F1-48DC-B0D3-B02D4FE4B77C}">
      <dgm:prSet phldrT="[Text]" custT="1"/>
      <dgm:spPr/>
      <dgm:t>
        <a:bodyPr/>
        <a:lstStyle/>
        <a:p>
          <a:r>
            <a:rPr lang="en-US" sz="1400">
              <a:solidFill>
                <a:schemeClr val="bg1"/>
              </a:solidFill>
              <a:latin typeface="Times New Roman"/>
              <a:ea typeface="Times New Roman"/>
              <a:cs typeface="Times New Roman"/>
              <a:sym typeface="Times New Roman"/>
            </a:rPr>
            <a:t>Region &amp; target farmer group, Step-by-step rollout (training, demo plots, scaling), Input requirement &amp; cost estimation, Supply chain setup (farm to market) etc.</a:t>
          </a:r>
          <a:endParaRPr lang="en-IN" sz="1400">
            <a:solidFill>
              <a:schemeClr val="bg1"/>
            </a:solidFill>
          </a:endParaRPr>
        </a:p>
      </dgm:t>
    </dgm:pt>
    <dgm:pt modelId="{4BD6CAC0-DC97-49B6-AD85-9000C142BB0F}" type="parTrans" cxnId="{B9A8A5EF-AE26-4954-B2C1-9504F3F4C070}">
      <dgm:prSet/>
      <dgm:spPr/>
      <dgm:t>
        <a:bodyPr/>
        <a:lstStyle/>
        <a:p>
          <a:endParaRPr lang="en-IN"/>
        </a:p>
      </dgm:t>
    </dgm:pt>
    <dgm:pt modelId="{B75F4638-9086-4D76-9FD4-3189FD1DB923}" type="sibTrans" cxnId="{B9A8A5EF-AE26-4954-B2C1-9504F3F4C070}">
      <dgm:prSet/>
      <dgm:spPr/>
      <dgm:t>
        <a:bodyPr/>
        <a:lstStyle/>
        <a:p>
          <a:endParaRPr lang="en-IN"/>
        </a:p>
      </dgm:t>
    </dgm:pt>
    <dgm:pt modelId="{D996FD38-9A34-4C6A-96EF-248F03803FD7}">
      <dgm:prSet phldrT="[Text]" custT="1"/>
      <dgm:spPr/>
      <dgm:t>
        <a:bodyPr/>
        <a:lstStyle/>
        <a:p>
          <a:r>
            <a:rPr lang="en-US" sz="1600" b="1">
              <a:solidFill>
                <a:schemeClr val="bg1"/>
              </a:solidFill>
              <a:latin typeface="Alice" panose="020B0604020202020204" charset="0"/>
              <a:ea typeface="Alice" panose="020B0604020202020204" charset="0"/>
              <a:cs typeface="Times New Roman"/>
              <a:sym typeface="Times New Roman"/>
            </a:rPr>
            <a:t>Expected Results from Existing Literature</a:t>
          </a:r>
          <a:endParaRPr lang="en-IN" sz="1600">
            <a:solidFill>
              <a:schemeClr val="bg1"/>
            </a:solidFill>
            <a:latin typeface="Alice" panose="020B0604020202020204" charset="0"/>
            <a:ea typeface="Alice" panose="020B0604020202020204" charset="0"/>
          </a:endParaRPr>
        </a:p>
      </dgm:t>
    </dgm:pt>
    <dgm:pt modelId="{FD5B6947-F6CE-479A-A509-575BAFA0CEE9}" type="parTrans" cxnId="{AA4F2AD6-4C56-4870-ADE3-3E0ADCA315D2}">
      <dgm:prSet/>
      <dgm:spPr/>
      <dgm:t>
        <a:bodyPr/>
        <a:lstStyle/>
        <a:p>
          <a:endParaRPr lang="en-IN"/>
        </a:p>
      </dgm:t>
    </dgm:pt>
    <dgm:pt modelId="{1F27773B-572E-4AA0-AACC-CB499C0F0758}" type="sibTrans" cxnId="{AA4F2AD6-4C56-4870-ADE3-3E0ADCA315D2}">
      <dgm:prSet/>
      <dgm:spPr/>
      <dgm:t>
        <a:bodyPr/>
        <a:lstStyle/>
        <a:p>
          <a:endParaRPr lang="en-IN"/>
        </a:p>
      </dgm:t>
    </dgm:pt>
    <dgm:pt modelId="{44AF62AC-871F-47C4-866E-D4EA387B7C08}">
      <dgm:prSet phldrT="[Text]" custT="1"/>
      <dgm:spPr/>
      <dgm:t>
        <a:bodyPr/>
        <a:lstStyle/>
        <a:p>
          <a:r>
            <a:rPr lang="en-US" sz="1400">
              <a:solidFill>
                <a:schemeClr val="bg1"/>
              </a:solidFill>
              <a:latin typeface="Times New Roman"/>
              <a:ea typeface="Times New Roman"/>
              <a:cs typeface="Times New Roman"/>
              <a:sym typeface="Times New Roman"/>
            </a:rPr>
            <a:t>Measure success if implemented: Yield change (%), Food wastage, Greenhouse Gases, Income increase, Food Security, etc.</a:t>
          </a:r>
          <a:endParaRPr lang="en-IN" sz="1400">
            <a:solidFill>
              <a:schemeClr val="bg1"/>
            </a:solidFill>
          </a:endParaRPr>
        </a:p>
      </dgm:t>
    </dgm:pt>
    <dgm:pt modelId="{790E0602-560E-4E52-818C-DDC1FC92E6B7}" type="parTrans" cxnId="{6493248E-13C3-4955-8513-3BA674E302A3}">
      <dgm:prSet/>
      <dgm:spPr/>
      <dgm:t>
        <a:bodyPr/>
        <a:lstStyle/>
        <a:p>
          <a:endParaRPr lang="en-IN"/>
        </a:p>
      </dgm:t>
    </dgm:pt>
    <dgm:pt modelId="{2FA03694-D47D-41AE-B44F-9A1A60BF3D62}" type="sibTrans" cxnId="{6493248E-13C3-4955-8513-3BA674E302A3}">
      <dgm:prSet/>
      <dgm:spPr/>
      <dgm:t>
        <a:bodyPr/>
        <a:lstStyle/>
        <a:p>
          <a:endParaRPr lang="en-IN"/>
        </a:p>
      </dgm:t>
    </dgm:pt>
    <dgm:pt modelId="{467041AE-65C1-4D59-A3DD-9DA24C77F88C}" type="pres">
      <dgm:prSet presAssocID="{8358BCCB-1C0D-4F6E-B2D2-B58DBF58A3E8}" presName="Name0" presStyleCnt="0">
        <dgm:presLayoutVars>
          <dgm:chMax val="11"/>
          <dgm:chPref val="11"/>
          <dgm:dir/>
          <dgm:resizeHandles/>
        </dgm:presLayoutVars>
      </dgm:prSet>
      <dgm:spPr/>
    </dgm:pt>
    <dgm:pt modelId="{8EBBD5F0-593F-4006-B606-652BF3A60EEC}" type="pres">
      <dgm:prSet presAssocID="{D996FD38-9A34-4C6A-96EF-248F03803FD7}" presName="Accent6" presStyleCnt="0"/>
      <dgm:spPr/>
    </dgm:pt>
    <dgm:pt modelId="{667FFD01-AB77-4C08-9589-AFB667FA3BAB}" type="pres">
      <dgm:prSet presAssocID="{D996FD38-9A34-4C6A-96EF-248F03803FD7}" presName="Accent" presStyleLbl="node1" presStyleIdx="0" presStyleCnt="6"/>
      <dgm:spPr/>
    </dgm:pt>
    <dgm:pt modelId="{1042023A-0A72-4C12-B112-72270B5DD3A5}" type="pres">
      <dgm:prSet presAssocID="{D996FD38-9A34-4C6A-96EF-248F03803FD7}" presName="ParentBackground6" presStyleCnt="0"/>
      <dgm:spPr/>
    </dgm:pt>
    <dgm:pt modelId="{2927CCEF-72A4-44E9-85DD-3706B903EF47}" type="pres">
      <dgm:prSet presAssocID="{D996FD38-9A34-4C6A-96EF-248F03803FD7}" presName="ParentBackground" presStyleLbl="fgAcc1" presStyleIdx="0" presStyleCnt="6"/>
      <dgm:spPr/>
    </dgm:pt>
    <dgm:pt modelId="{3AB5172C-E5BD-41DB-BEF4-BEC39E02C123}" type="pres">
      <dgm:prSet presAssocID="{D996FD38-9A34-4C6A-96EF-248F03803FD7}" presName="Child6" presStyleLbl="revTx" presStyleIdx="0" presStyleCnt="6">
        <dgm:presLayoutVars>
          <dgm:chMax val="0"/>
          <dgm:chPref val="0"/>
          <dgm:bulletEnabled val="1"/>
        </dgm:presLayoutVars>
      </dgm:prSet>
      <dgm:spPr/>
    </dgm:pt>
    <dgm:pt modelId="{901CDE8B-9CAC-42F7-87A7-6AC1AB807B31}" type="pres">
      <dgm:prSet presAssocID="{D996FD38-9A34-4C6A-96EF-248F03803FD7}" presName="Parent6" presStyleLbl="revTx" presStyleIdx="0" presStyleCnt="6">
        <dgm:presLayoutVars>
          <dgm:chMax val="1"/>
          <dgm:chPref val="1"/>
          <dgm:bulletEnabled val="1"/>
        </dgm:presLayoutVars>
      </dgm:prSet>
      <dgm:spPr/>
    </dgm:pt>
    <dgm:pt modelId="{B51AC42C-B707-4101-9CDF-1A355EEB8DA7}" type="pres">
      <dgm:prSet presAssocID="{A5A11A9A-9BE0-4AF8-B565-EF1471708C6B}" presName="Accent5" presStyleCnt="0"/>
      <dgm:spPr/>
    </dgm:pt>
    <dgm:pt modelId="{858369B3-E5C7-470F-AC4B-DA6EBB76F981}" type="pres">
      <dgm:prSet presAssocID="{A5A11A9A-9BE0-4AF8-B565-EF1471708C6B}" presName="Accent" presStyleLbl="node1" presStyleIdx="1" presStyleCnt="6"/>
      <dgm:spPr/>
    </dgm:pt>
    <dgm:pt modelId="{9DDBE1D8-EC38-4B38-8B5A-DCD73974D8C7}" type="pres">
      <dgm:prSet presAssocID="{A5A11A9A-9BE0-4AF8-B565-EF1471708C6B}" presName="ParentBackground5" presStyleCnt="0"/>
      <dgm:spPr/>
    </dgm:pt>
    <dgm:pt modelId="{3B70D11A-0B29-4D20-8A58-4A0D90237037}" type="pres">
      <dgm:prSet presAssocID="{A5A11A9A-9BE0-4AF8-B565-EF1471708C6B}" presName="ParentBackground" presStyleLbl="fgAcc1" presStyleIdx="1" presStyleCnt="6"/>
      <dgm:spPr/>
    </dgm:pt>
    <dgm:pt modelId="{0D3D7483-E3C6-4E9D-9F20-5E43B2F14B5F}" type="pres">
      <dgm:prSet presAssocID="{A5A11A9A-9BE0-4AF8-B565-EF1471708C6B}" presName="Child5" presStyleLbl="revTx" presStyleIdx="1" presStyleCnt="6">
        <dgm:presLayoutVars>
          <dgm:chMax val="0"/>
          <dgm:chPref val="0"/>
          <dgm:bulletEnabled val="1"/>
        </dgm:presLayoutVars>
      </dgm:prSet>
      <dgm:spPr/>
    </dgm:pt>
    <dgm:pt modelId="{0BF3EC3B-CBCD-404B-BE06-8BE5FAA2FF03}" type="pres">
      <dgm:prSet presAssocID="{A5A11A9A-9BE0-4AF8-B565-EF1471708C6B}" presName="Parent5" presStyleLbl="revTx" presStyleIdx="1" presStyleCnt="6">
        <dgm:presLayoutVars>
          <dgm:chMax val="1"/>
          <dgm:chPref val="1"/>
          <dgm:bulletEnabled val="1"/>
        </dgm:presLayoutVars>
      </dgm:prSet>
      <dgm:spPr/>
    </dgm:pt>
    <dgm:pt modelId="{6410EA39-98B6-437D-9196-527443071211}" type="pres">
      <dgm:prSet presAssocID="{3136BF33-9574-42DC-BF81-C7D8BCA2AD60}" presName="Accent4" presStyleCnt="0"/>
      <dgm:spPr/>
    </dgm:pt>
    <dgm:pt modelId="{7DE4129B-8A57-4475-A880-93DA598387B9}" type="pres">
      <dgm:prSet presAssocID="{3136BF33-9574-42DC-BF81-C7D8BCA2AD60}" presName="Accent" presStyleLbl="node1" presStyleIdx="2" presStyleCnt="6"/>
      <dgm:spPr/>
    </dgm:pt>
    <dgm:pt modelId="{437E25CB-680C-4E2A-ACE0-04A61BEE3272}" type="pres">
      <dgm:prSet presAssocID="{3136BF33-9574-42DC-BF81-C7D8BCA2AD60}" presName="ParentBackground4" presStyleCnt="0"/>
      <dgm:spPr/>
    </dgm:pt>
    <dgm:pt modelId="{C15E2A88-A02E-445A-8473-BF72578597C6}" type="pres">
      <dgm:prSet presAssocID="{3136BF33-9574-42DC-BF81-C7D8BCA2AD60}" presName="ParentBackground" presStyleLbl="fgAcc1" presStyleIdx="2" presStyleCnt="6"/>
      <dgm:spPr/>
    </dgm:pt>
    <dgm:pt modelId="{C996299B-323E-4564-8DA6-21D106269723}" type="pres">
      <dgm:prSet presAssocID="{3136BF33-9574-42DC-BF81-C7D8BCA2AD60}" presName="Child4" presStyleLbl="revTx" presStyleIdx="2" presStyleCnt="6">
        <dgm:presLayoutVars>
          <dgm:chMax val="0"/>
          <dgm:chPref val="0"/>
          <dgm:bulletEnabled val="1"/>
        </dgm:presLayoutVars>
      </dgm:prSet>
      <dgm:spPr/>
    </dgm:pt>
    <dgm:pt modelId="{B55BD9D8-3107-4B3C-B82F-397DB8AF9FF6}" type="pres">
      <dgm:prSet presAssocID="{3136BF33-9574-42DC-BF81-C7D8BCA2AD60}" presName="Parent4" presStyleLbl="revTx" presStyleIdx="2" presStyleCnt="6">
        <dgm:presLayoutVars>
          <dgm:chMax val="1"/>
          <dgm:chPref val="1"/>
          <dgm:bulletEnabled val="1"/>
        </dgm:presLayoutVars>
      </dgm:prSet>
      <dgm:spPr/>
    </dgm:pt>
    <dgm:pt modelId="{EE0F4435-792F-4730-85AF-1335DEC70075}" type="pres">
      <dgm:prSet presAssocID="{B2A7FB3C-6814-4BBF-8C74-61A685359775}" presName="Accent3" presStyleCnt="0"/>
      <dgm:spPr/>
    </dgm:pt>
    <dgm:pt modelId="{47C5C18E-183F-46D4-9C5B-48E43281C761}" type="pres">
      <dgm:prSet presAssocID="{B2A7FB3C-6814-4BBF-8C74-61A685359775}" presName="Accent" presStyleLbl="node1" presStyleIdx="3" presStyleCnt="6"/>
      <dgm:spPr/>
    </dgm:pt>
    <dgm:pt modelId="{483E01E9-7428-460F-AD17-61BAA6791F5A}" type="pres">
      <dgm:prSet presAssocID="{B2A7FB3C-6814-4BBF-8C74-61A685359775}" presName="ParentBackground3" presStyleCnt="0"/>
      <dgm:spPr/>
    </dgm:pt>
    <dgm:pt modelId="{968DB35F-0EB7-453D-9A78-EFFAAFF0F9F1}" type="pres">
      <dgm:prSet presAssocID="{B2A7FB3C-6814-4BBF-8C74-61A685359775}" presName="ParentBackground" presStyleLbl="fgAcc1" presStyleIdx="3" presStyleCnt="6"/>
      <dgm:spPr/>
    </dgm:pt>
    <dgm:pt modelId="{4DDFBA52-2E7F-4A71-8402-E558415924F6}" type="pres">
      <dgm:prSet presAssocID="{B2A7FB3C-6814-4BBF-8C74-61A685359775}" presName="Child3" presStyleLbl="revTx" presStyleIdx="3" presStyleCnt="6">
        <dgm:presLayoutVars>
          <dgm:chMax val="0"/>
          <dgm:chPref val="0"/>
          <dgm:bulletEnabled val="1"/>
        </dgm:presLayoutVars>
      </dgm:prSet>
      <dgm:spPr/>
    </dgm:pt>
    <dgm:pt modelId="{7BCF8DD2-9710-4905-BAA1-934F07B17E2E}" type="pres">
      <dgm:prSet presAssocID="{B2A7FB3C-6814-4BBF-8C74-61A685359775}" presName="Parent3" presStyleLbl="revTx" presStyleIdx="3" presStyleCnt="6">
        <dgm:presLayoutVars>
          <dgm:chMax val="1"/>
          <dgm:chPref val="1"/>
          <dgm:bulletEnabled val="1"/>
        </dgm:presLayoutVars>
      </dgm:prSet>
      <dgm:spPr/>
    </dgm:pt>
    <dgm:pt modelId="{65139BCD-E46E-497B-B135-A1FD97A05484}" type="pres">
      <dgm:prSet presAssocID="{1C456E0E-BBDF-4793-8166-801E531F5DFE}" presName="Accent2" presStyleCnt="0"/>
      <dgm:spPr/>
    </dgm:pt>
    <dgm:pt modelId="{D59265C4-F850-4C75-84BF-04C64810B067}" type="pres">
      <dgm:prSet presAssocID="{1C456E0E-BBDF-4793-8166-801E531F5DFE}" presName="Accent" presStyleLbl="node1" presStyleIdx="4" presStyleCnt="6"/>
      <dgm:spPr/>
    </dgm:pt>
    <dgm:pt modelId="{1620F51A-2AC4-477E-AC6A-7746784EBF8E}" type="pres">
      <dgm:prSet presAssocID="{1C456E0E-BBDF-4793-8166-801E531F5DFE}" presName="ParentBackground2" presStyleCnt="0"/>
      <dgm:spPr/>
    </dgm:pt>
    <dgm:pt modelId="{4610AAF9-1654-4B06-AF19-9DE4D8B6C087}" type="pres">
      <dgm:prSet presAssocID="{1C456E0E-BBDF-4793-8166-801E531F5DFE}" presName="ParentBackground" presStyleLbl="fgAcc1" presStyleIdx="4" presStyleCnt="6"/>
      <dgm:spPr/>
    </dgm:pt>
    <dgm:pt modelId="{15E292C6-91C5-4817-A1B3-99AF8F7129D4}" type="pres">
      <dgm:prSet presAssocID="{1C456E0E-BBDF-4793-8166-801E531F5DFE}" presName="Child2" presStyleLbl="revTx" presStyleIdx="4" presStyleCnt="6">
        <dgm:presLayoutVars>
          <dgm:chMax val="0"/>
          <dgm:chPref val="0"/>
          <dgm:bulletEnabled val="1"/>
        </dgm:presLayoutVars>
      </dgm:prSet>
      <dgm:spPr/>
    </dgm:pt>
    <dgm:pt modelId="{6B0B0768-8281-46CC-B4DA-9313C441E492}" type="pres">
      <dgm:prSet presAssocID="{1C456E0E-BBDF-4793-8166-801E531F5DFE}" presName="Parent2" presStyleLbl="revTx" presStyleIdx="4" presStyleCnt="6">
        <dgm:presLayoutVars>
          <dgm:chMax val="1"/>
          <dgm:chPref val="1"/>
          <dgm:bulletEnabled val="1"/>
        </dgm:presLayoutVars>
      </dgm:prSet>
      <dgm:spPr/>
    </dgm:pt>
    <dgm:pt modelId="{4DBEA2DC-410F-4F65-AC1E-2CE2EDDDC248}" type="pres">
      <dgm:prSet presAssocID="{C8CB35C4-2A17-4391-B6C0-F954E537DD8E}" presName="Accent1" presStyleCnt="0"/>
      <dgm:spPr/>
    </dgm:pt>
    <dgm:pt modelId="{FCB161B1-B773-4969-89DB-6C43CD7453CC}" type="pres">
      <dgm:prSet presAssocID="{C8CB35C4-2A17-4391-B6C0-F954E537DD8E}" presName="Accent" presStyleLbl="node1" presStyleIdx="5" presStyleCnt="6"/>
      <dgm:spPr/>
    </dgm:pt>
    <dgm:pt modelId="{569DEED9-E15C-41B6-9BEE-D0BF4491CA0E}" type="pres">
      <dgm:prSet presAssocID="{C8CB35C4-2A17-4391-B6C0-F954E537DD8E}" presName="ParentBackground1" presStyleCnt="0"/>
      <dgm:spPr/>
    </dgm:pt>
    <dgm:pt modelId="{01D34EAF-B8D5-46A9-88FC-65E9EF4FADC4}" type="pres">
      <dgm:prSet presAssocID="{C8CB35C4-2A17-4391-B6C0-F954E537DD8E}" presName="ParentBackground" presStyleLbl="fgAcc1" presStyleIdx="5" presStyleCnt="6"/>
      <dgm:spPr/>
    </dgm:pt>
    <dgm:pt modelId="{61237089-BE38-47DA-ACAB-5BB6A0E31113}" type="pres">
      <dgm:prSet presAssocID="{C8CB35C4-2A17-4391-B6C0-F954E537DD8E}" presName="Child1" presStyleLbl="revTx" presStyleIdx="5" presStyleCnt="6">
        <dgm:presLayoutVars>
          <dgm:chMax val="0"/>
          <dgm:chPref val="0"/>
          <dgm:bulletEnabled val="1"/>
        </dgm:presLayoutVars>
      </dgm:prSet>
      <dgm:spPr/>
    </dgm:pt>
    <dgm:pt modelId="{E916437A-D4A5-43D9-BDBF-4F78AB1C0E79}" type="pres">
      <dgm:prSet presAssocID="{C8CB35C4-2A17-4391-B6C0-F954E537DD8E}" presName="Parent1" presStyleLbl="revTx" presStyleIdx="5" presStyleCnt="6">
        <dgm:presLayoutVars>
          <dgm:chMax val="1"/>
          <dgm:chPref val="1"/>
          <dgm:bulletEnabled val="1"/>
        </dgm:presLayoutVars>
      </dgm:prSet>
      <dgm:spPr/>
    </dgm:pt>
  </dgm:ptLst>
  <dgm:cxnLst>
    <dgm:cxn modelId="{A93E8309-E4BD-402C-9275-AE31E0947EEC}" srcId="{8358BCCB-1C0D-4F6E-B2D2-B58DBF58A3E8}" destId="{1C456E0E-BBDF-4793-8166-801E531F5DFE}" srcOrd="1" destOrd="0" parTransId="{AF545A92-5D57-4ADA-9132-010EC4C95013}" sibTransId="{B7437C7B-D8DE-4A63-A4C5-5F0AB407C8DC}"/>
    <dgm:cxn modelId="{6C60780B-2BC2-4C32-952C-7098CAE5DA4C}" type="presOf" srcId="{22D99253-FC0E-4E29-AA30-E8B1C30D0EB9}" destId="{61237089-BE38-47DA-ACAB-5BB6A0E31113}" srcOrd="0" destOrd="0" presId="urn:microsoft.com/office/officeart/2011/layout/CircleProcess"/>
    <dgm:cxn modelId="{C7507E13-83AB-483C-9F7E-D12D4F20BD54}" type="presOf" srcId="{D996FD38-9A34-4C6A-96EF-248F03803FD7}" destId="{2927CCEF-72A4-44E9-85DD-3706B903EF47}" srcOrd="1" destOrd="0" presId="urn:microsoft.com/office/officeart/2011/layout/CircleProcess"/>
    <dgm:cxn modelId="{63075723-7FEF-47B2-8E0D-68EF44536558}" srcId="{1C456E0E-BBDF-4793-8166-801E531F5DFE}" destId="{D49C7D92-7A70-45FF-A490-DB748D69E797}" srcOrd="0" destOrd="0" parTransId="{FDDB8F8C-5E5C-4449-9025-9040A6DDF3AC}" sibTransId="{6D369CF2-7EDE-400D-A44B-304A326125E1}"/>
    <dgm:cxn modelId="{47208F2B-F2F2-436D-87AC-B158857F7184}" type="presOf" srcId="{D49C7D92-7A70-45FF-A490-DB748D69E797}" destId="{15E292C6-91C5-4817-A1B3-99AF8F7129D4}" srcOrd="0" destOrd="0" presId="urn:microsoft.com/office/officeart/2011/layout/CircleProcess"/>
    <dgm:cxn modelId="{2DA57B2E-6347-4650-8E28-35D885231B5E}" type="presOf" srcId="{3136BF33-9574-42DC-BF81-C7D8BCA2AD60}" destId="{C15E2A88-A02E-445A-8473-BF72578597C6}" srcOrd="1" destOrd="0" presId="urn:microsoft.com/office/officeart/2011/layout/CircleProcess"/>
    <dgm:cxn modelId="{40EA7A33-AB3D-4E5F-963A-9B1FC92F06D0}" srcId="{C8CB35C4-2A17-4391-B6C0-F954E537DD8E}" destId="{22D99253-FC0E-4E29-AA30-E8B1C30D0EB9}" srcOrd="0" destOrd="0" parTransId="{2A565678-F664-4E3A-B447-239D0CC15E89}" sibTransId="{373853B1-B0BE-4CBC-B96D-FFC8C654BACE}"/>
    <dgm:cxn modelId="{C3A25339-01E8-4ACB-BB00-08F71DDCE5C4}" type="presOf" srcId="{C8CB35C4-2A17-4391-B6C0-F954E537DD8E}" destId="{01D34EAF-B8D5-46A9-88FC-65E9EF4FADC4}" srcOrd="1" destOrd="0" presId="urn:microsoft.com/office/officeart/2011/layout/CircleProcess"/>
    <dgm:cxn modelId="{D565F73D-2AD1-4319-B6A9-09EFB2FDD661}" type="presOf" srcId="{1C456E0E-BBDF-4793-8166-801E531F5DFE}" destId="{6B0B0768-8281-46CC-B4DA-9313C441E492}" srcOrd="0" destOrd="0" presId="urn:microsoft.com/office/officeart/2011/layout/CircleProcess"/>
    <dgm:cxn modelId="{C967695B-5E94-4BA1-9653-017D89DE4AF3}" type="presOf" srcId="{8358BCCB-1C0D-4F6E-B2D2-B58DBF58A3E8}" destId="{467041AE-65C1-4D59-A3DD-9DA24C77F88C}" srcOrd="0" destOrd="0" presId="urn:microsoft.com/office/officeart/2011/layout/CircleProcess"/>
    <dgm:cxn modelId="{95225961-E12A-486E-93E2-475500CD88CA}" srcId="{8358BCCB-1C0D-4F6E-B2D2-B58DBF58A3E8}" destId="{C8CB35C4-2A17-4391-B6C0-F954E537DD8E}" srcOrd="0" destOrd="0" parTransId="{5F064526-A6E1-4533-B938-E31EE2F76104}" sibTransId="{BC17C6E8-509E-420C-948F-1DA05159417E}"/>
    <dgm:cxn modelId="{5185FD61-9BB4-4E72-9477-4BE923B7EC97}" type="presOf" srcId="{A5A11A9A-9BE0-4AF8-B565-EF1471708C6B}" destId="{0BF3EC3B-CBCD-404B-BE06-8BE5FAA2FF03}" srcOrd="0" destOrd="0" presId="urn:microsoft.com/office/officeart/2011/layout/CircleProcess"/>
    <dgm:cxn modelId="{3B85FC62-11D6-47E5-B571-3B683B18B7FF}" type="presOf" srcId="{B2A7FB3C-6814-4BBF-8C74-61A685359775}" destId="{7BCF8DD2-9710-4905-BAA1-934F07B17E2E}" srcOrd="0" destOrd="0" presId="urn:microsoft.com/office/officeart/2011/layout/CircleProcess"/>
    <dgm:cxn modelId="{6776086C-4092-41EF-9305-8B994F27DB13}" srcId="{8358BCCB-1C0D-4F6E-B2D2-B58DBF58A3E8}" destId="{A5A11A9A-9BE0-4AF8-B565-EF1471708C6B}" srcOrd="4" destOrd="0" parTransId="{EAFFDD6B-565A-48C2-93D5-4CE315740559}" sibTransId="{C932007E-5D84-4DA1-A531-BE3F4E83C6B9}"/>
    <dgm:cxn modelId="{4E6F3D6F-E280-44CE-A4A0-D1548718DD70}" type="presOf" srcId="{B2A7FB3C-6814-4BBF-8C74-61A685359775}" destId="{968DB35F-0EB7-453D-9A78-EFFAAFF0F9F1}" srcOrd="1" destOrd="0" presId="urn:microsoft.com/office/officeart/2011/layout/CircleProcess"/>
    <dgm:cxn modelId="{B365FA79-E87E-4CAD-B451-CA8CD034A8F4}" srcId="{8358BCCB-1C0D-4F6E-B2D2-B58DBF58A3E8}" destId="{3136BF33-9574-42DC-BF81-C7D8BCA2AD60}" srcOrd="3" destOrd="0" parTransId="{93D0721C-6C0F-4A53-876F-466C8B11CD44}" sibTransId="{5A5BDECC-C31E-44E6-87C9-C186FDD9994E}"/>
    <dgm:cxn modelId="{C2517C84-7B9A-48D6-AA67-DB11E113401B}" type="presOf" srcId="{1C456E0E-BBDF-4793-8166-801E531F5DFE}" destId="{4610AAF9-1654-4B06-AF19-9DE4D8B6C087}" srcOrd="1" destOrd="0" presId="urn:microsoft.com/office/officeart/2011/layout/CircleProcess"/>
    <dgm:cxn modelId="{6493248E-13C3-4955-8513-3BA674E302A3}" srcId="{D996FD38-9A34-4C6A-96EF-248F03803FD7}" destId="{44AF62AC-871F-47C4-866E-D4EA387B7C08}" srcOrd="0" destOrd="0" parTransId="{790E0602-560E-4E52-818C-DDC1FC92E6B7}" sibTransId="{2FA03694-D47D-41AE-B44F-9A1A60BF3D62}"/>
    <dgm:cxn modelId="{5DE8B3B8-BD4B-499E-947B-D3311EBD1B5E}" type="presOf" srcId="{DB404D1E-C1F1-48DC-B0D3-B02D4FE4B77C}" destId="{0D3D7483-E3C6-4E9D-9F20-5E43B2F14B5F}" srcOrd="0" destOrd="0" presId="urn:microsoft.com/office/officeart/2011/layout/CircleProcess"/>
    <dgm:cxn modelId="{8962C1BA-29F7-42A8-AF5D-85E739D71620}" type="presOf" srcId="{44AF62AC-871F-47C4-866E-D4EA387B7C08}" destId="{3AB5172C-E5BD-41DB-BEF4-BEC39E02C123}" srcOrd="0" destOrd="0" presId="urn:microsoft.com/office/officeart/2011/layout/CircleProcess"/>
    <dgm:cxn modelId="{FC4AD1BF-9BFC-4DA3-B233-586E300E4738}" srcId="{B2A7FB3C-6814-4BBF-8C74-61A685359775}" destId="{BF25DB34-DAC4-4FE3-9294-D2009B3802B3}" srcOrd="0" destOrd="0" parTransId="{4DCF869D-134E-40F0-A129-F3523E2630FD}" sibTransId="{CF216022-FECE-4702-A827-24CFED082CA1}"/>
    <dgm:cxn modelId="{3FC1EDC1-DE57-4BBE-A6D8-5A912692DA2E}" type="presOf" srcId="{3136BF33-9574-42DC-BF81-C7D8BCA2AD60}" destId="{B55BD9D8-3107-4B3C-B82F-397DB8AF9FF6}" srcOrd="0" destOrd="0" presId="urn:microsoft.com/office/officeart/2011/layout/CircleProcess"/>
    <dgm:cxn modelId="{873D93C4-9268-45DD-98F9-9A03B0A49BE5}" type="presOf" srcId="{D996FD38-9A34-4C6A-96EF-248F03803FD7}" destId="{901CDE8B-9CAC-42F7-87A7-6AC1AB807B31}" srcOrd="0" destOrd="0" presId="urn:microsoft.com/office/officeart/2011/layout/CircleProcess"/>
    <dgm:cxn modelId="{EB9BAAC7-04F1-4207-83CF-E5443CA77217}" type="presOf" srcId="{35DD58EA-5B6B-42F1-8A1B-A984C771C170}" destId="{C996299B-323E-4564-8DA6-21D106269723}" srcOrd="0" destOrd="0" presId="urn:microsoft.com/office/officeart/2011/layout/CircleProcess"/>
    <dgm:cxn modelId="{84B6D8C8-F60D-4A09-A0B6-9A07B00D9875}" type="presOf" srcId="{C8CB35C4-2A17-4391-B6C0-F954E537DD8E}" destId="{E916437A-D4A5-43D9-BDBF-4F78AB1C0E79}" srcOrd="0" destOrd="0" presId="urn:microsoft.com/office/officeart/2011/layout/CircleProcess"/>
    <dgm:cxn modelId="{FB65A3CD-896B-4EF6-B1A6-52B102F9FC43}" srcId="{3136BF33-9574-42DC-BF81-C7D8BCA2AD60}" destId="{35DD58EA-5B6B-42F1-8A1B-A984C771C170}" srcOrd="0" destOrd="0" parTransId="{965676B6-5C10-465E-89DE-2527D7A7DED0}" sibTransId="{96182446-2155-4D7D-A782-E4F618AEA292}"/>
    <dgm:cxn modelId="{AA4F2AD6-4C56-4870-ADE3-3E0ADCA315D2}" srcId="{8358BCCB-1C0D-4F6E-B2D2-B58DBF58A3E8}" destId="{D996FD38-9A34-4C6A-96EF-248F03803FD7}" srcOrd="5" destOrd="0" parTransId="{FD5B6947-F6CE-479A-A509-575BAFA0CEE9}" sibTransId="{1F27773B-572E-4AA0-AACC-CB499C0F0758}"/>
    <dgm:cxn modelId="{0F5D3CDF-9119-4170-AA26-F5597F9EC166}" type="presOf" srcId="{BF25DB34-DAC4-4FE3-9294-D2009B3802B3}" destId="{4DDFBA52-2E7F-4A71-8402-E558415924F6}" srcOrd="0" destOrd="0" presId="urn:microsoft.com/office/officeart/2011/layout/CircleProcess"/>
    <dgm:cxn modelId="{B9A8A5EF-AE26-4954-B2C1-9504F3F4C070}" srcId="{A5A11A9A-9BE0-4AF8-B565-EF1471708C6B}" destId="{DB404D1E-C1F1-48DC-B0D3-B02D4FE4B77C}" srcOrd="0" destOrd="0" parTransId="{4BD6CAC0-DC97-49B6-AD85-9000C142BB0F}" sibTransId="{B75F4638-9086-4D76-9FD4-3189FD1DB923}"/>
    <dgm:cxn modelId="{8624B9F2-B7D0-49D6-9CB0-B250AC64058A}" srcId="{8358BCCB-1C0D-4F6E-B2D2-B58DBF58A3E8}" destId="{B2A7FB3C-6814-4BBF-8C74-61A685359775}" srcOrd="2" destOrd="0" parTransId="{7FE16D5A-1687-4771-A519-FC6C3F55502E}" sibTransId="{2B73025D-8FDC-4146-B78D-983B1CDFB4F6}"/>
    <dgm:cxn modelId="{E05A94FE-93C7-4BAB-A23C-B4D1F067BE6F}" type="presOf" srcId="{A5A11A9A-9BE0-4AF8-B565-EF1471708C6B}" destId="{3B70D11A-0B29-4D20-8A58-4A0D90237037}" srcOrd="1" destOrd="0" presId="urn:microsoft.com/office/officeart/2011/layout/CircleProcess"/>
    <dgm:cxn modelId="{DD774B4F-30DD-410A-A585-774A8E710473}" type="presParOf" srcId="{467041AE-65C1-4D59-A3DD-9DA24C77F88C}" destId="{8EBBD5F0-593F-4006-B606-652BF3A60EEC}" srcOrd="0" destOrd="0" presId="urn:microsoft.com/office/officeart/2011/layout/CircleProcess"/>
    <dgm:cxn modelId="{58CDF53A-33CC-48EB-A41F-F962648FEF8A}" type="presParOf" srcId="{8EBBD5F0-593F-4006-B606-652BF3A60EEC}" destId="{667FFD01-AB77-4C08-9589-AFB667FA3BAB}" srcOrd="0" destOrd="0" presId="urn:microsoft.com/office/officeart/2011/layout/CircleProcess"/>
    <dgm:cxn modelId="{F4522A70-5C94-4AFB-9F03-14E04F84E088}" type="presParOf" srcId="{467041AE-65C1-4D59-A3DD-9DA24C77F88C}" destId="{1042023A-0A72-4C12-B112-72270B5DD3A5}" srcOrd="1" destOrd="0" presId="urn:microsoft.com/office/officeart/2011/layout/CircleProcess"/>
    <dgm:cxn modelId="{C0D3BB7F-8EAB-435F-A9B0-3E5924F5D5F6}" type="presParOf" srcId="{1042023A-0A72-4C12-B112-72270B5DD3A5}" destId="{2927CCEF-72A4-44E9-85DD-3706B903EF47}" srcOrd="0" destOrd="0" presId="urn:microsoft.com/office/officeart/2011/layout/CircleProcess"/>
    <dgm:cxn modelId="{36F045C9-D0D1-4FC2-BF5E-22A6C197482B}" type="presParOf" srcId="{467041AE-65C1-4D59-A3DD-9DA24C77F88C}" destId="{3AB5172C-E5BD-41DB-BEF4-BEC39E02C123}" srcOrd="2" destOrd="0" presId="urn:microsoft.com/office/officeart/2011/layout/CircleProcess"/>
    <dgm:cxn modelId="{76DE4CFE-A1AB-456B-A0D2-9213799D9FA8}" type="presParOf" srcId="{467041AE-65C1-4D59-A3DD-9DA24C77F88C}" destId="{901CDE8B-9CAC-42F7-87A7-6AC1AB807B31}" srcOrd="3" destOrd="0" presId="urn:microsoft.com/office/officeart/2011/layout/CircleProcess"/>
    <dgm:cxn modelId="{6891A5EC-63A7-4EDE-91C3-DEC928649241}" type="presParOf" srcId="{467041AE-65C1-4D59-A3DD-9DA24C77F88C}" destId="{B51AC42C-B707-4101-9CDF-1A355EEB8DA7}" srcOrd="4" destOrd="0" presId="urn:microsoft.com/office/officeart/2011/layout/CircleProcess"/>
    <dgm:cxn modelId="{89DA1A6E-874F-4266-8280-1F8CB8539693}" type="presParOf" srcId="{B51AC42C-B707-4101-9CDF-1A355EEB8DA7}" destId="{858369B3-E5C7-470F-AC4B-DA6EBB76F981}" srcOrd="0" destOrd="0" presId="urn:microsoft.com/office/officeart/2011/layout/CircleProcess"/>
    <dgm:cxn modelId="{D8A58559-B62D-491A-87F7-040A4B8BD28C}" type="presParOf" srcId="{467041AE-65C1-4D59-A3DD-9DA24C77F88C}" destId="{9DDBE1D8-EC38-4B38-8B5A-DCD73974D8C7}" srcOrd="5" destOrd="0" presId="urn:microsoft.com/office/officeart/2011/layout/CircleProcess"/>
    <dgm:cxn modelId="{A2710D5B-1CBD-49C9-852A-1EC87838FC3F}" type="presParOf" srcId="{9DDBE1D8-EC38-4B38-8B5A-DCD73974D8C7}" destId="{3B70D11A-0B29-4D20-8A58-4A0D90237037}" srcOrd="0" destOrd="0" presId="urn:microsoft.com/office/officeart/2011/layout/CircleProcess"/>
    <dgm:cxn modelId="{37EBE36B-F36D-4B2F-BC71-B748B26A8CB3}" type="presParOf" srcId="{467041AE-65C1-4D59-A3DD-9DA24C77F88C}" destId="{0D3D7483-E3C6-4E9D-9F20-5E43B2F14B5F}" srcOrd="6" destOrd="0" presId="urn:microsoft.com/office/officeart/2011/layout/CircleProcess"/>
    <dgm:cxn modelId="{A5D24130-8FBE-4C68-B0AB-F1CCC1E762FA}" type="presParOf" srcId="{467041AE-65C1-4D59-A3DD-9DA24C77F88C}" destId="{0BF3EC3B-CBCD-404B-BE06-8BE5FAA2FF03}" srcOrd="7" destOrd="0" presId="urn:microsoft.com/office/officeart/2011/layout/CircleProcess"/>
    <dgm:cxn modelId="{32B6E5BE-0A3F-4F5A-8322-B3392B1DCC06}" type="presParOf" srcId="{467041AE-65C1-4D59-A3DD-9DA24C77F88C}" destId="{6410EA39-98B6-437D-9196-527443071211}" srcOrd="8" destOrd="0" presId="urn:microsoft.com/office/officeart/2011/layout/CircleProcess"/>
    <dgm:cxn modelId="{75DCA8B8-A99D-4995-A99C-02E82CBADBF5}" type="presParOf" srcId="{6410EA39-98B6-437D-9196-527443071211}" destId="{7DE4129B-8A57-4475-A880-93DA598387B9}" srcOrd="0" destOrd="0" presId="urn:microsoft.com/office/officeart/2011/layout/CircleProcess"/>
    <dgm:cxn modelId="{673FBE14-5A4B-4838-8B74-CD1590260F88}" type="presParOf" srcId="{467041AE-65C1-4D59-A3DD-9DA24C77F88C}" destId="{437E25CB-680C-4E2A-ACE0-04A61BEE3272}" srcOrd="9" destOrd="0" presId="urn:microsoft.com/office/officeart/2011/layout/CircleProcess"/>
    <dgm:cxn modelId="{6EDB828A-A3A8-41B0-AE55-986631066280}" type="presParOf" srcId="{437E25CB-680C-4E2A-ACE0-04A61BEE3272}" destId="{C15E2A88-A02E-445A-8473-BF72578597C6}" srcOrd="0" destOrd="0" presId="urn:microsoft.com/office/officeart/2011/layout/CircleProcess"/>
    <dgm:cxn modelId="{AC19C63B-799A-4EE3-B258-C92962E2AB23}" type="presParOf" srcId="{467041AE-65C1-4D59-A3DD-9DA24C77F88C}" destId="{C996299B-323E-4564-8DA6-21D106269723}" srcOrd="10" destOrd="0" presId="urn:microsoft.com/office/officeart/2011/layout/CircleProcess"/>
    <dgm:cxn modelId="{80B150FC-038E-4736-AE5E-0EA96E2FF2A3}" type="presParOf" srcId="{467041AE-65C1-4D59-A3DD-9DA24C77F88C}" destId="{B55BD9D8-3107-4B3C-B82F-397DB8AF9FF6}" srcOrd="11" destOrd="0" presId="urn:microsoft.com/office/officeart/2011/layout/CircleProcess"/>
    <dgm:cxn modelId="{76122103-35A3-4814-888B-AA904420565D}" type="presParOf" srcId="{467041AE-65C1-4D59-A3DD-9DA24C77F88C}" destId="{EE0F4435-792F-4730-85AF-1335DEC70075}" srcOrd="12" destOrd="0" presId="urn:microsoft.com/office/officeart/2011/layout/CircleProcess"/>
    <dgm:cxn modelId="{87BF3DD7-8329-4754-A2EB-6E4934845183}" type="presParOf" srcId="{EE0F4435-792F-4730-85AF-1335DEC70075}" destId="{47C5C18E-183F-46D4-9C5B-48E43281C761}" srcOrd="0" destOrd="0" presId="urn:microsoft.com/office/officeart/2011/layout/CircleProcess"/>
    <dgm:cxn modelId="{271ED4CF-8022-485A-9064-D38CA22D2EF5}" type="presParOf" srcId="{467041AE-65C1-4D59-A3DD-9DA24C77F88C}" destId="{483E01E9-7428-460F-AD17-61BAA6791F5A}" srcOrd="13" destOrd="0" presId="urn:microsoft.com/office/officeart/2011/layout/CircleProcess"/>
    <dgm:cxn modelId="{26FB1DFC-49D7-4013-8D21-94502380D8B3}" type="presParOf" srcId="{483E01E9-7428-460F-AD17-61BAA6791F5A}" destId="{968DB35F-0EB7-453D-9A78-EFFAAFF0F9F1}" srcOrd="0" destOrd="0" presId="urn:microsoft.com/office/officeart/2011/layout/CircleProcess"/>
    <dgm:cxn modelId="{AA3C24C5-66DA-4366-8B38-22628C0C1518}" type="presParOf" srcId="{467041AE-65C1-4D59-A3DD-9DA24C77F88C}" destId="{4DDFBA52-2E7F-4A71-8402-E558415924F6}" srcOrd="14" destOrd="0" presId="urn:microsoft.com/office/officeart/2011/layout/CircleProcess"/>
    <dgm:cxn modelId="{4B6DA0F4-1CD5-46E1-8A11-E732656E8636}" type="presParOf" srcId="{467041AE-65C1-4D59-A3DD-9DA24C77F88C}" destId="{7BCF8DD2-9710-4905-BAA1-934F07B17E2E}" srcOrd="15" destOrd="0" presId="urn:microsoft.com/office/officeart/2011/layout/CircleProcess"/>
    <dgm:cxn modelId="{825E21BD-FF3B-4B41-B2BC-5E3A5097845B}" type="presParOf" srcId="{467041AE-65C1-4D59-A3DD-9DA24C77F88C}" destId="{65139BCD-E46E-497B-B135-A1FD97A05484}" srcOrd="16" destOrd="0" presId="urn:microsoft.com/office/officeart/2011/layout/CircleProcess"/>
    <dgm:cxn modelId="{DB931ECD-6B4B-4678-80DC-7BAA5289BA77}" type="presParOf" srcId="{65139BCD-E46E-497B-B135-A1FD97A05484}" destId="{D59265C4-F850-4C75-84BF-04C64810B067}" srcOrd="0" destOrd="0" presId="urn:microsoft.com/office/officeart/2011/layout/CircleProcess"/>
    <dgm:cxn modelId="{F7A76AFF-FCBA-4A5A-9BEA-8F4E7144E171}" type="presParOf" srcId="{467041AE-65C1-4D59-A3DD-9DA24C77F88C}" destId="{1620F51A-2AC4-477E-AC6A-7746784EBF8E}" srcOrd="17" destOrd="0" presId="urn:microsoft.com/office/officeart/2011/layout/CircleProcess"/>
    <dgm:cxn modelId="{6FF4BE8F-CF2E-42AF-AFAD-30BE7CF94DF7}" type="presParOf" srcId="{1620F51A-2AC4-477E-AC6A-7746784EBF8E}" destId="{4610AAF9-1654-4B06-AF19-9DE4D8B6C087}" srcOrd="0" destOrd="0" presId="urn:microsoft.com/office/officeart/2011/layout/CircleProcess"/>
    <dgm:cxn modelId="{DBC91E04-A5CC-49FD-B477-30CF30D350DC}" type="presParOf" srcId="{467041AE-65C1-4D59-A3DD-9DA24C77F88C}" destId="{15E292C6-91C5-4817-A1B3-99AF8F7129D4}" srcOrd="18" destOrd="0" presId="urn:microsoft.com/office/officeart/2011/layout/CircleProcess"/>
    <dgm:cxn modelId="{5F5C9373-D632-4A0E-877A-112F47C49F43}" type="presParOf" srcId="{467041AE-65C1-4D59-A3DD-9DA24C77F88C}" destId="{6B0B0768-8281-46CC-B4DA-9313C441E492}" srcOrd="19" destOrd="0" presId="urn:microsoft.com/office/officeart/2011/layout/CircleProcess"/>
    <dgm:cxn modelId="{301FCBF4-0B6B-409B-8D0D-36DF8112102C}" type="presParOf" srcId="{467041AE-65C1-4D59-A3DD-9DA24C77F88C}" destId="{4DBEA2DC-410F-4F65-AC1E-2CE2EDDDC248}" srcOrd="20" destOrd="0" presId="urn:microsoft.com/office/officeart/2011/layout/CircleProcess"/>
    <dgm:cxn modelId="{43E6CCE4-A3DE-4552-9494-E601602260A3}" type="presParOf" srcId="{4DBEA2DC-410F-4F65-AC1E-2CE2EDDDC248}" destId="{FCB161B1-B773-4969-89DB-6C43CD7453CC}" srcOrd="0" destOrd="0" presId="urn:microsoft.com/office/officeart/2011/layout/CircleProcess"/>
    <dgm:cxn modelId="{B50D0C12-BEFA-42B6-847D-5E7044BEF229}" type="presParOf" srcId="{467041AE-65C1-4D59-A3DD-9DA24C77F88C}" destId="{569DEED9-E15C-41B6-9BEE-D0BF4491CA0E}" srcOrd="21" destOrd="0" presId="urn:microsoft.com/office/officeart/2011/layout/CircleProcess"/>
    <dgm:cxn modelId="{6D81DD85-2CAB-413A-A21B-E6C0103D0FD3}" type="presParOf" srcId="{569DEED9-E15C-41B6-9BEE-D0BF4491CA0E}" destId="{01D34EAF-B8D5-46A9-88FC-65E9EF4FADC4}" srcOrd="0" destOrd="0" presId="urn:microsoft.com/office/officeart/2011/layout/CircleProcess"/>
    <dgm:cxn modelId="{EA62500D-37BE-4EFD-84B4-561DB0447A79}" type="presParOf" srcId="{467041AE-65C1-4D59-A3DD-9DA24C77F88C}" destId="{61237089-BE38-47DA-ACAB-5BB6A0E31113}" srcOrd="22" destOrd="0" presId="urn:microsoft.com/office/officeart/2011/layout/CircleProcess"/>
    <dgm:cxn modelId="{8BD4AA58-1BE0-4853-9EAB-65180517B334}" type="presParOf" srcId="{467041AE-65C1-4D59-A3DD-9DA24C77F88C}" destId="{E916437A-D4A5-43D9-BDBF-4F78AB1C0E79}" srcOrd="23"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4CE1E14-BCF5-4932-A66C-23CAC3B498A2}" type="doc">
      <dgm:prSet loTypeId="urn:microsoft.com/office/officeart/2005/8/layout/hChevron3" loCatId="process" qsTypeId="urn:microsoft.com/office/officeart/2005/8/quickstyle/simple5" qsCatId="simple" csTypeId="urn:microsoft.com/office/officeart/2005/8/colors/colorful2" csCatId="colorful" phldr="1"/>
      <dgm:spPr/>
    </dgm:pt>
    <dgm:pt modelId="{C6F15B3C-1FAF-4AC9-B8B9-5A68BB285D3D}">
      <dgm:prSet phldrT="[Text]" custT="1"/>
      <dgm:spPr/>
      <dgm:t>
        <a:bodyPr/>
        <a:lstStyle/>
        <a:p>
          <a:r>
            <a:rPr lang="en-IN" sz="1000" b="1"/>
            <a:t>Planning and Partnerships</a:t>
          </a:r>
        </a:p>
      </dgm:t>
    </dgm:pt>
    <dgm:pt modelId="{D5F90925-E3E1-4695-BF66-E40AC8213328}" type="parTrans" cxnId="{A5888310-50E7-4FB6-B565-5643735635BD}">
      <dgm:prSet/>
      <dgm:spPr/>
      <dgm:t>
        <a:bodyPr/>
        <a:lstStyle/>
        <a:p>
          <a:endParaRPr lang="en-IN" b="1"/>
        </a:p>
      </dgm:t>
    </dgm:pt>
    <dgm:pt modelId="{2AE8279C-014C-4ED9-AFD6-F013B82D46BD}" type="sibTrans" cxnId="{A5888310-50E7-4FB6-B565-5643735635BD}">
      <dgm:prSet/>
      <dgm:spPr/>
      <dgm:t>
        <a:bodyPr/>
        <a:lstStyle/>
        <a:p>
          <a:endParaRPr lang="en-IN" b="1"/>
        </a:p>
      </dgm:t>
    </dgm:pt>
    <dgm:pt modelId="{EEC8AB7B-3413-44FC-AAB7-1010F52146FA}">
      <dgm:prSet phldrT="[Text]" custT="1"/>
      <dgm:spPr/>
      <dgm:t>
        <a:bodyPr/>
        <a:lstStyle/>
        <a:p>
          <a:r>
            <a:rPr lang="en-IN" sz="1000" b="1"/>
            <a:t>Procurement and Logistics</a:t>
          </a:r>
        </a:p>
      </dgm:t>
    </dgm:pt>
    <dgm:pt modelId="{D1978FE6-77D2-4296-B5E5-5FFDE680DD38}" type="parTrans" cxnId="{A6D01F59-3A61-4066-8CF0-66AD3CB0A998}">
      <dgm:prSet/>
      <dgm:spPr/>
      <dgm:t>
        <a:bodyPr/>
        <a:lstStyle/>
        <a:p>
          <a:endParaRPr lang="en-IN" b="1"/>
        </a:p>
      </dgm:t>
    </dgm:pt>
    <dgm:pt modelId="{455BBE27-131E-4407-B95E-7EF38030153C}" type="sibTrans" cxnId="{A6D01F59-3A61-4066-8CF0-66AD3CB0A998}">
      <dgm:prSet/>
      <dgm:spPr/>
      <dgm:t>
        <a:bodyPr/>
        <a:lstStyle/>
        <a:p>
          <a:endParaRPr lang="en-IN" b="1"/>
        </a:p>
      </dgm:t>
    </dgm:pt>
    <dgm:pt modelId="{055A9A78-AC11-48EA-95AE-AB194B3FAE77}">
      <dgm:prSet phldrT="[Text]" custT="1"/>
      <dgm:spPr/>
      <dgm:t>
        <a:bodyPr/>
        <a:lstStyle/>
        <a:p>
          <a:r>
            <a:rPr lang="en-IN" sz="1000" b="1"/>
            <a:t>Installation and Training</a:t>
          </a:r>
        </a:p>
      </dgm:t>
    </dgm:pt>
    <dgm:pt modelId="{3049DA7C-D73E-4DA1-B794-90F83CEE56DB}" type="parTrans" cxnId="{E381C915-BC7F-4577-9F58-E62BEECA9D1C}">
      <dgm:prSet/>
      <dgm:spPr/>
      <dgm:t>
        <a:bodyPr/>
        <a:lstStyle/>
        <a:p>
          <a:endParaRPr lang="en-IN" b="1"/>
        </a:p>
      </dgm:t>
    </dgm:pt>
    <dgm:pt modelId="{B655A3FC-4A5C-4D24-A705-DD5FA5A51648}" type="sibTrans" cxnId="{E381C915-BC7F-4577-9F58-E62BEECA9D1C}">
      <dgm:prSet/>
      <dgm:spPr/>
      <dgm:t>
        <a:bodyPr/>
        <a:lstStyle/>
        <a:p>
          <a:endParaRPr lang="en-IN" b="1"/>
        </a:p>
      </dgm:t>
    </dgm:pt>
    <dgm:pt modelId="{DDEA6A0D-D963-4B25-BCF0-FC55F7F1BAC9}">
      <dgm:prSet phldrT="[Text]" custT="1"/>
      <dgm:spPr/>
      <dgm:t>
        <a:bodyPr/>
        <a:lstStyle/>
        <a:p>
          <a:pPr algn="l"/>
          <a:r>
            <a:rPr lang="en-IN" sz="1000" b="1"/>
            <a:t>Operation and Maintenance</a:t>
          </a:r>
        </a:p>
      </dgm:t>
    </dgm:pt>
    <dgm:pt modelId="{AFA33785-5AC4-4426-BE0C-84DE568A759D}" type="parTrans" cxnId="{2AD4E04E-6B88-4032-9C21-3B67E7DEF648}">
      <dgm:prSet/>
      <dgm:spPr/>
      <dgm:t>
        <a:bodyPr/>
        <a:lstStyle/>
        <a:p>
          <a:endParaRPr lang="en-IN" b="1"/>
        </a:p>
      </dgm:t>
    </dgm:pt>
    <dgm:pt modelId="{E8B89797-61C1-4A28-B793-EABFEA28C2DF}" type="sibTrans" cxnId="{2AD4E04E-6B88-4032-9C21-3B67E7DEF648}">
      <dgm:prSet/>
      <dgm:spPr/>
      <dgm:t>
        <a:bodyPr/>
        <a:lstStyle/>
        <a:p>
          <a:endParaRPr lang="en-IN" b="1"/>
        </a:p>
      </dgm:t>
    </dgm:pt>
    <dgm:pt modelId="{07608303-C410-4078-A23E-5D7EC9E041F2}">
      <dgm:prSet phldrT="[Text]" custT="1"/>
      <dgm:spPr/>
      <dgm:t>
        <a:bodyPr/>
        <a:lstStyle/>
        <a:p>
          <a:r>
            <a:rPr lang="en-IN" sz="1000" b="1"/>
            <a:t>Evaluation and Scale-up</a:t>
          </a:r>
        </a:p>
      </dgm:t>
    </dgm:pt>
    <dgm:pt modelId="{447F5071-5808-4368-9F55-EF8C32C374B7}" type="parTrans" cxnId="{7B780ABD-E8B7-4998-90E2-CBD6E08DCAFE}">
      <dgm:prSet/>
      <dgm:spPr/>
      <dgm:t>
        <a:bodyPr/>
        <a:lstStyle/>
        <a:p>
          <a:endParaRPr lang="en-IN" b="1"/>
        </a:p>
      </dgm:t>
    </dgm:pt>
    <dgm:pt modelId="{3BD24AEB-73DE-4DD7-A6B0-E156C463EF18}" type="sibTrans" cxnId="{7B780ABD-E8B7-4998-90E2-CBD6E08DCAFE}">
      <dgm:prSet/>
      <dgm:spPr/>
      <dgm:t>
        <a:bodyPr/>
        <a:lstStyle/>
        <a:p>
          <a:endParaRPr lang="en-IN" b="1"/>
        </a:p>
      </dgm:t>
    </dgm:pt>
    <dgm:pt modelId="{C9F11019-27C3-41E6-BFA2-5FE199D31453}" type="pres">
      <dgm:prSet presAssocID="{F4CE1E14-BCF5-4932-A66C-23CAC3B498A2}" presName="Name0" presStyleCnt="0">
        <dgm:presLayoutVars>
          <dgm:dir/>
          <dgm:resizeHandles val="exact"/>
        </dgm:presLayoutVars>
      </dgm:prSet>
      <dgm:spPr/>
    </dgm:pt>
    <dgm:pt modelId="{85A592CE-9740-4846-9CD0-FB85D1844567}" type="pres">
      <dgm:prSet presAssocID="{C6F15B3C-1FAF-4AC9-B8B9-5A68BB285D3D}" presName="parTxOnly" presStyleLbl="node1" presStyleIdx="0" presStyleCnt="5" custScaleX="66985">
        <dgm:presLayoutVars>
          <dgm:bulletEnabled val="1"/>
        </dgm:presLayoutVars>
      </dgm:prSet>
      <dgm:spPr/>
    </dgm:pt>
    <dgm:pt modelId="{E7D1234C-8B3A-44B3-95AD-7C4884936BC0}" type="pres">
      <dgm:prSet presAssocID="{2AE8279C-014C-4ED9-AFD6-F013B82D46BD}" presName="parSpace" presStyleCnt="0"/>
      <dgm:spPr/>
    </dgm:pt>
    <dgm:pt modelId="{88956D5B-9258-4D01-8030-C696CAE77861}" type="pres">
      <dgm:prSet presAssocID="{EEC8AB7B-3413-44FC-AAB7-1010F52146FA}" presName="parTxOnly" presStyleLbl="node1" presStyleIdx="1" presStyleCnt="5" custScaleX="103456">
        <dgm:presLayoutVars>
          <dgm:bulletEnabled val="1"/>
        </dgm:presLayoutVars>
      </dgm:prSet>
      <dgm:spPr/>
    </dgm:pt>
    <dgm:pt modelId="{18AC2E88-06C8-4365-94AC-D66CE6BF2D83}" type="pres">
      <dgm:prSet presAssocID="{455BBE27-131E-4407-B95E-7EF38030153C}" presName="parSpace" presStyleCnt="0"/>
      <dgm:spPr/>
    </dgm:pt>
    <dgm:pt modelId="{FDA9A9AE-2B0A-459F-8CE7-C6D356DE079B}" type="pres">
      <dgm:prSet presAssocID="{055A9A78-AC11-48EA-95AE-AB194B3FAE77}" presName="parTxOnly" presStyleLbl="node1" presStyleIdx="2" presStyleCnt="5">
        <dgm:presLayoutVars>
          <dgm:bulletEnabled val="1"/>
        </dgm:presLayoutVars>
      </dgm:prSet>
      <dgm:spPr/>
    </dgm:pt>
    <dgm:pt modelId="{C0E1EB56-1D6D-4544-9FCD-CAECF03E13F6}" type="pres">
      <dgm:prSet presAssocID="{B655A3FC-4A5C-4D24-A705-DD5FA5A51648}" presName="parSpace" presStyleCnt="0"/>
      <dgm:spPr/>
    </dgm:pt>
    <dgm:pt modelId="{7ECEAC0F-5558-4C0A-BD59-51644DBCF416}" type="pres">
      <dgm:prSet presAssocID="{DDEA6A0D-D963-4B25-BCF0-FC55F7F1BAC9}" presName="parTxOnly" presStyleLbl="node1" presStyleIdx="3" presStyleCnt="5" custScaleX="102214" custScaleY="103550">
        <dgm:presLayoutVars>
          <dgm:bulletEnabled val="1"/>
        </dgm:presLayoutVars>
      </dgm:prSet>
      <dgm:spPr/>
    </dgm:pt>
    <dgm:pt modelId="{53272FE0-B3BD-459C-82B3-628D563F8440}" type="pres">
      <dgm:prSet presAssocID="{E8B89797-61C1-4A28-B793-EABFEA28C2DF}" presName="parSpace" presStyleCnt="0"/>
      <dgm:spPr/>
    </dgm:pt>
    <dgm:pt modelId="{BD083897-400D-42BA-A9DA-58E0C6D182C7}" type="pres">
      <dgm:prSet presAssocID="{07608303-C410-4078-A23E-5D7EC9E041F2}" presName="parTxOnly" presStyleLbl="node1" presStyleIdx="4" presStyleCnt="5" custScaleX="83464">
        <dgm:presLayoutVars>
          <dgm:bulletEnabled val="1"/>
        </dgm:presLayoutVars>
      </dgm:prSet>
      <dgm:spPr/>
    </dgm:pt>
  </dgm:ptLst>
  <dgm:cxnLst>
    <dgm:cxn modelId="{066B1C04-6C70-4C80-BCC6-B3C8E043139B}" type="presOf" srcId="{07608303-C410-4078-A23E-5D7EC9E041F2}" destId="{BD083897-400D-42BA-A9DA-58E0C6D182C7}" srcOrd="0" destOrd="0" presId="urn:microsoft.com/office/officeart/2005/8/layout/hChevron3"/>
    <dgm:cxn modelId="{A5888310-50E7-4FB6-B565-5643735635BD}" srcId="{F4CE1E14-BCF5-4932-A66C-23CAC3B498A2}" destId="{C6F15B3C-1FAF-4AC9-B8B9-5A68BB285D3D}" srcOrd="0" destOrd="0" parTransId="{D5F90925-E3E1-4695-BF66-E40AC8213328}" sibTransId="{2AE8279C-014C-4ED9-AFD6-F013B82D46BD}"/>
    <dgm:cxn modelId="{E381C915-BC7F-4577-9F58-E62BEECA9D1C}" srcId="{F4CE1E14-BCF5-4932-A66C-23CAC3B498A2}" destId="{055A9A78-AC11-48EA-95AE-AB194B3FAE77}" srcOrd="2" destOrd="0" parTransId="{3049DA7C-D73E-4DA1-B794-90F83CEE56DB}" sibTransId="{B655A3FC-4A5C-4D24-A705-DD5FA5A51648}"/>
    <dgm:cxn modelId="{B4E0FD24-80E6-4ED0-B60D-1DAE9CF0FDF2}" type="presOf" srcId="{DDEA6A0D-D963-4B25-BCF0-FC55F7F1BAC9}" destId="{7ECEAC0F-5558-4C0A-BD59-51644DBCF416}" srcOrd="0" destOrd="0" presId="urn:microsoft.com/office/officeart/2005/8/layout/hChevron3"/>
    <dgm:cxn modelId="{E80B746B-0330-4479-8D39-CBE13EDAEDAB}" type="presOf" srcId="{C6F15B3C-1FAF-4AC9-B8B9-5A68BB285D3D}" destId="{85A592CE-9740-4846-9CD0-FB85D1844567}" srcOrd="0" destOrd="0" presId="urn:microsoft.com/office/officeart/2005/8/layout/hChevron3"/>
    <dgm:cxn modelId="{2AD4E04E-6B88-4032-9C21-3B67E7DEF648}" srcId="{F4CE1E14-BCF5-4932-A66C-23CAC3B498A2}" destId="{DDEA6A0D-D963-4B25-BCF0-FC55F7F1BAC9}" srcOrd="3" destOrd="0" parTransId="{AFA33785-5AC4-4426-BE0C-84DE568A759D}" sibTransId="{E8B89797-61C1-4A28-B793-EABFEA28C2DF}"/>
    <dgm:cxn modelId="{A6D01F59-3A61-4066-8CF0-66AD3CB0A998}" srcId="{F4CE1E14-BCF5-4932-A66C-23CAC3B498A2}" destId="{EEC8AB7B-3413-44FC-AAB7-1010F52146FA}" srcOrd="1" destOrd="0" parTransId="{D1978FE6-77D2-4296-B5E5-5FFDE680DD38}" sibTransId="{455BBE27-131E-4407-B95E-7EF38030153C}"/>
    <dgm:cxn modelId="{438D107A-5C14-4A78-8E6B-265806A08D39}" type="presOf" srcId="{F4CE1E14-BCF5-4932-A66C-23CAC3B498A2}" destId="{C9F11019-27C3-41E6-BFA2-5FE199D31453}" srcOrd="0" destOrd="0" presId="urn:microsoft.com/office/officeart/2005/8/layout/hChevron3"/>
    <dgm:cxn modelId="{E12467A3-2BDC-48FE-885F-9682BBD9176C}" type="presOf" srcId="{EEC8AB7B-3413-44FC-AAB7-1010F52146FA}" destId="{88956D5B-9258-4D01-8030-C696CAE77861}" srcOrd="0" destOrd="0" presId="urn:microsoft.com/office/officeart/2005/8/layout/hChevron3"/>
    <dgm:cxn modelId="{7B780ABD-E8B7-4998-90E2-CBD6E08DCAFE}" srcId="{F4CE1E14-BCF5-4932-A66C-23CAC3B498A2}" destId="{07608303-C410-4078-A23E-5D7EC9E041F2}" srcOrd="4" destOrd="0" parTransId="{447F5071-5808-4368-9F55-EF8C32C374B7}" sibTransId="{3BD24AEB-73DE-4DD7-A6B0-E156C463EF18}"/>
    <dgm:cxn modelId="{B2CB75CB-CD7E-4B8C-A653-9E8C5A6E8882}" type="presOf" srcId="{055A9A78-AC11-48EA-95AE-AB194B3FAE77}" destId="{FDA9A9AE-2B0A-459F-8CE7-C6D356DE079B}" srcOrd="0" destOrd="0" presId="urn:microsoft.com/office/officeart/2005/8/layout/hChevron3"/>
    <dgm:cxn modelId="{88A09C7D-3529-4BDA-AC6F-87F287B57CFF}" type="presParOf" srcId="{C9F11019-27C3-41E6-BFA2-5FE199D31453}" destId="{85A592CE-9740-4846-9CD0-FB85D1844567}" srcOrd="0" destOrd="0" presId="urn:microsoft.com/office/officeart/2005/8/layout/hChevron3"/>
    <dgm:cxn modelId="{E93B8641-6767-49CC-B4D0-E7D23B62D7B9}" type="presParOf" srcId="{C9F11019-27C3-41E6-BFA2-5FE199D31453}" destId="{E7D1234C-8B3A-44B3-95AD-7C4884936BC0}" srcOrd="1" destOrd="0" presId="urn:microsoft.com/office/officeart/2005/8/layout/hChevron3"/>
    <dgm:cxn modelId="{A4E27524-9CDE-4650-B14B-C10035EC4567}" type="presParOf" srcId="{C9F11019-27C3-41E6-BFA2-5FE199D31453}" destId="{88956D5B-9258-4D01-8030-C696CAE77861}" srcOrd="2" destOrd="0" presId="urn:microsoft.com/office/officeart/2005/8/layout/hChevron3"/>
    <dgm:cxn modelId="{92B78437-3791-4E4C-A8C1-74EDBCEC4DC6}" type="presParOf" srcId="{C9F11019-27C3-41E6-BFA2-5FE199D31453}" destId="{18AC2E88-06C8-4365-94AC-D66CE6BF2D83}" srcOrd="3" destOrd="0" presId="urn:microsoft.com/office/officeart/2005/8/layout/hChevron3"/>
    <dgm:cxn modelId="{A8BC28EE-765F-4490-8A51-E53730CD64BB}" type="presParOf" srcId="{C9F11019-27C3-41E6-BFA2-5FE199D31453}" destId="{FDA9A9AE-2B0A-459F-8CE7-C6D356DE079B}" srcOrd="4" destOrd="0" presId="urn:microsoft.com/office/officeart/2005/8/layout/hChevron3"/>
    <dgm:cxn modelId="{AECEC9C9-31A7-42B0-82C5-FBE899F83392}" type="presParOf" srcId="{C9F11019-27C3-41E6-BFA2-5FE199D31453}" destId="{C0E1EB56-1D6D-4544-9FCD-CAECF03E13F6}" srcOrd="5" destOrd="0" presId="urn:microsoft.com/office/officeart/2005/8/layout/hChevron3"/>
    <dgm:cxn modelId="{034A3B07-5897-427F-B4A2-24C9B8B2D473}" type="presParOf" srcId="{C9F11019-27C3-41E6-BFA2-5FE199D31453}" destId="{7ECEAC0F-5558-4C0A-BD59-51644DBCF416}" srcOrd="6" destOrd="0" presId="urn:microsoft.com/office/officeart/2005/8/layout/hChevron3"/>
    <dgm:cxn modelId="{83742E43-1535-4E07-93B4-C336082E74EB}" type="presParOf" srcId="{C9F11019-27C3-41E6-BFA2-5FE199D31453}" destId="{53272FE0-B3BD-459C-82B3-628D563F8440}" srcOrd="7" destOrd="0" presId="urn:microsoft.com/office/officeart/2005/8/layout/hChevron3"/>
    <dgm:cxn modelId="{4F0A3135-A2F1-41B6-ACF5-C236A19A5E10}" type="presParOf" srcId="{C9F11019-27C3-41E6-BFA2-5FE199D31453}" destId="{BD083897-400D-42BA-A9DA-58E0C6D182C7}"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FC9122-39CA-438D-9E5B-88D949DAED99}" type="doc">
      <dgm:prSet loTypeId="urn:microsoft.com/office/officeart/2005/8/layout/gear1" loCatId="relationship" qsTypeId="urn:microsoft.com/office/officeart/2005/8/quickstyle/simple1" qsCatId="simple" csTypeId="urn:microsoft.com/office/officeart/2005/8/colors/colorful5" csCatId="colorful" phldr="1"/>
      <dgm:spPr/>
      <dgm:t>
        <a:bodyPr/>
        <a:lstStyle/>
        <a:p>
          <a:endParaRPr lang="en-IN"/>
        </a:p>
      </dgm:t>
    </dgm:pt>
    <dgm:pt modelId="{9AAA04FB-D5D3-4D22-BD48-30BB0AE1BFE2}">
      <dgm:prSet phldrT="[Text]" phldr="0"/>
      <dgm:spPr/>
      <dgm:t>
        <a:bodyPr/>
        <a:lstStyle/>
        <a:p>
          <a:r>
            <a:rPr lang="en-IN"/>
            <a:t>Losses reduction by 90%</a:t>
          </a:r>
        </a:p>
      </dgm:t>
    </dgm:pt>
    <dgm:pt modelId="{BC5B9C63-D031-43EF-ACD2-E93F8ACDD68F}" type="parTrans" cxnId="{A3ECB15E-AA40-473E-ADDD-8C535B5C0A8E}">
      <dgm:prSet/>
      <dgm:spPr/>
      <dgm:t>
        <a:bodyPr/>
        <a:lstStyle/>
        <a:p>
          <a:endParaRPr lang="en-IN"/>
        </a:p>
      </dgm:t>
    </dgm:pt>
    <dgm:pt modelId="{F3F8BBC3-C33F-4B56-8493-FB4660F4EE29}" type="sibTrans" cxnId="{A3ECB15E-AA40-473E-ADDD-8C535B5C0A8E}">
      <dgm:prSet/>
      <dgm:spPr/>
      <dgm:t>
        <a:bodyPr/>
        <a:lstStyle/>
        <a:p>
          <a:endParaRPr lang="en-IN"/>
        </a:p>
      </dgm:t>
    </dgm:pt>
    <dgm:pt modelId="{D2DA1CB3-B234-4E4B-AD84-065F4FDF1E0F}">
      <dgm:prSet phldrT="[Text]"/>
      <dgm:spPr/>
      <dgm:t>
        <a:bodyPr/>
        <a:lstStyle/>
        <a:p>
          <a:r>
            <a:rPr lang="en-IN"/>
            <a:t>1-2 years of storage</a:t>
          </a:r>
        </a:p>
      </dgm:t>
    </dgm:pt>
    <dgm:pt modelId="{6BEC4EF9-6A8F-469A-B8BB-73BD0A94667B}" type="parTrans" cxnId="{F3BDECAA-E7B0-4CDE-ABC5-79B879C9C0CC}">
      <dgm:prSet/>
      <dgm:spPr/>
      <dgm:t>
        <a:bodyPr/>
        <a:lstStyle/>
        <a:p>
          <a:endParaRPr lang="en-IN"/>
        </a:p>
      </dgm:t>
    </dgm:pt>
    <dgm:pt modelId="{5D735B33-F657-449A-B1F6-D911993519A3}" type="sibTrans" cxnId="{F3BDECAA-E7B0-4CDE-ABC5-79B879C9C0CC}">
      <dgm:prSet/>
      <dgm:spPr/>
      <dgm:t>
        <a:bodyPr/>
        <a:lstStyle/>
        <a:p>
          <a:endParaRPr lang="en-IN"/>
        </a:p>
      </dgm:t>
    </dgm:pt>
    <dgm:pt modelId="{E5EB573B-654D-4C51-8C68-25FACD250908}">
      <dgm:prSet phldrT="[Text]"/>
      <dgm:spPr/>
      <dgm:t>
        <a:bodyPr/>
        <a:lstStyle/>
        <a:p>
          <a:r>
            <a:rPr lang="en-IN"/>
            <a:t>100% insect mortality</a:t>
          </a:r>
        </a:p>
      </dgm:t>
    </dgm:pt>
    <dgm:pt modelId="{DB0F97B7-6B12-46D3-8F20-4CC142B9CA5E}" type="parTrans" cxnId="{50CDE93D-E84B-4D72-9557-46219E46CCCE}">
      <dgm:prSet/>
      <dgm:spPr/>
      <dgm:t>
        <a:bodyPr/>
        <a:lstStyle/>
        <a:p>
          <a:endParaRPr lang="en-IN"/>
        </a:p>
      </dgm:t>
    </dgm:pt>
    <dgm:pt modelId="{5A9ABE55-4CB0-4DD0-B119-0D543934A8F1}" type="sibTrans" cxnId="{50CDE93D-E84B-4D72-9557-46219E46CCCE}">
      <dgm:prSet/>
      <dgm:spPr/>
      <dgm:t>
        <a:bodyPr/>
        <a:lstStyle/>
        <a:p>
          <a:endParaRPr lang="en-IN"/>
        </a:p>
      </dgm:t>
    </dgm:pt>
    <dgm:pt modelId="{5B97F80E-4680-40E5-BDC0-0BEB54616322}" type="pres">
      <dgm:prSet presAssocID="{C8FC9122-39CA-438D-9E5B-88D949DAED99}" presName="composite" presStyleCnt="0">
        <dgm:presLayoutVars>
          <dgm:chMax val="3"/>
          <dgm:animLvl val="lvl"/>
          <dgm:resizeHandles val="exact"/>
        </dgm:presLayoutVars>
      </dgm:prSet>
      <dgm:spPr/>
    </dgm:pt>
    <dgm:pt modelId="{F9C8A9B6-CA5F-4EEA-B59C-E98727EED0DC}" type="pres">
      <dgm:prSet presAssocID="{9AAA04FB-D5D3-4D22-BD48-30BB0AE1BFE2}" presName="gear1" presStyleLbl="node1" presStyleIdx="0" presStyleCnt="3">
        <dgm:presLayoutVars>
          <dgm:chMax val="1"/>
          <dgm:bulletEnabled val="1"/>
        </dgm:presLayoutVars>
      </dgm:prSet>
      <dgm:spPr/>
    </dgm:pt>
    <dgm:pt modelId="{20887996-CB3A-468A-9A39-C3D9364A8D74}" type="pres">
      <dgm:prSet presAssocID="{9AAA04FB-D5D3-4D22-BD48-30BB0AE1BFE2}" presName="gear1srcNode" presStyleLbl="node1" presStyleIdx="0" presStyleCnt="3"/>
      <dgm:spPr/>
    </dgm:pt>
    <dgm:pt modelId="{2F8425A5-524D-47EB-A055-C3B23E49BE05}" type="pres">
      <dgm:prSet presAssocID="{9AAA04FB-D5D3-4D22-BD48-30BB0AE1BFE2}" presName="gear1dstNode" presStyleLbl="node1" presStyleIdx="0" presStyleCnt="3"/>
      <dgm:spPr/>
    </dgm:pt>
    <dgm:pt modelId="{7BCA5A9C-28DD-433E-92AD-4A289055620C}" type="pres">
      <dgm:prSet presAssocID="{D2DA1CB3-B234-4E4B-AD84-065F4FDF1E0F}" presName="gear2" presStyleLbl="node1" presStyleIdx="1" presStyleCnt="3">
        <dgm:presLayoutVars>
          <dgm:chMax val="1"/>
          <dgm:bulletEnabled val="1"/>
        </dgm:presLayoutVars>
      </dgm:prSet>
      <dgm:spPr/>
    </dgm:pt>
    <dgm:pt modelId="{7755ABFC-3AEA-4179-A0BF-A803F99D781D}" type="pres">
      <dgm:prSet presAssocID="{D2DA1CB3-B234-4E4B-AD84-065F4FDF1E0F}" presName="gear2srcNode" presStyleLbl="node1" presStyleIdx="1" presStyleCnt="3"/>
      <dgm:spPr/>
    </dgm:pt>
    <dgm:pt modelId="{8CBE5349-CD74-4389-8936-454BABDFA525}" type="pres">
      <dgm:prSet presAssocID="{D2DA1CB3-B234-4E4B-AD84-065F4FDF1E0F}" presName="gear2dstNode" presStyleLbl="node1" presStyleIdx="1" presStyleCnt="3"/>
      <dgm:spPr/>
    </dgm:pt>
    <dgm:pt modelId="{58596F0E-00C8-4F8E-A2E6-7BC6137D1E12}" type="pres">
      <dgm:prSet presAssocID="{E5EB573B-654D-4C51-8C68-25FACD250908}" presName="gear3" presStyleLbl="node1" presStyleIdx="2" presStyleCnt="3"/>
      <dgm:spPr/>
    </dgm:pt>
    <dgm:pt modelId="{333D7F28-408C-42F3-A10D-576A5A6C97A8}" type="pres">
      <dgm:prSet presAssocID="{E5EB573B-654D-4C51-8C68-25FACD250908}" presName="gear3tx" presStyleLbl="node1" presStyleIdx="2" presStyleCnt="3">
        <dgm:presLayoutVars>
          <dgm:chMax val="1"/>
          <dgm:bulletEnabled val="1"/>
        </dgm:presLayoutVars>
      </dgm:prSet>
      <dgm:spPr/>
    </dgm:pt>
    <dgm:pt modelId="{6E01826C-BF52-46E5-B212-A722866ED871}" type="pres">
      <dgm:prSet presAssocID="{E5EB573B-654D-4C51-8C68-25FACD250908}" presName="gear3srcNode" presStyleLbl="node1" presStyleIdx="2" presStyleCnt="3"/>
      <dgm:spPr/>
    </dgm:pt>
    <dgm:pt modelId="{9F6411AC-80A8-45EE-B10A-AF21A4936145}" type="pres">
      <dgm:prSet presAssocID="{E5EB573B-654D-4C51-8C68-25FACD250908}" presName="gear3dstNode" presStyleLbl="node1" presStyleIdx="2" presStyleCnt="3"/>
      <dgm:spPr/>
    </dgm:pt>
    <dgm:pt modelId="{3C684657-7702-4DAC-BE84-06A61E0AB20D}" type="pres">
      <dgm:prSet presAssocID="{F3F8BBC3-C33F-4B56-8493-FB4660F4EE29}" presName="connector1" presStyleLbl="sibTrans2D1" presStyleIdx="0" presStyleCnt="3"/>
      <dgm:spPr/>
    </dgm:pt>
    <dgm:pt modelId="{E3737473-A71F-4713-AFD7-154DD22D9E8B}" type="pres">
      <dgm:prSet presAssocID="{5D735B33-F657-449A-B1F6-D911993519A3}" presName="connector2" presStyleLbl="sibTrans2D1" presStyleIdx="1" presStyleCnt="3"/>
      <dgm:spPr/>
    </dgm:pt>
    <dgm:pt modelId="{E9449C22-ED31-4820-A34F-02D6D6DE1A76}" type="pres">
      <dgm:prSet presAssocID="{5A9ABE55-4CB0-4DD0-B119-0D543934A8F1}" presName="connector3" presStyleLbl="sibTrans2D1" presStyleIdx="2" presStyleCnt="3"/>
      <dgm:spPr/>
    </dgm:pt>
  </dgm:ptLst>
  <dgm:cxnLst>
    <dgm:cxn modelId="{E5066A1A-3714-4B04-8430-5A6BBE69E389}" type="presOf" srcId="{E5EB573B-654D-4C51-8C68-25FACD250908}" destId="{6E01826C-BF52-46E5-B212-A722866ED871}" srcOrd="2" destOrd="0" presId="urn:microsoft.com/office/officeart/2005/8/layout/gear1"/>
    <dgm:cxn modelId="{08B7662C-7595-4889-995C-F35F7EB90FA4}" type="presOf" srcId="{D2DA1CB3-B234-4E4B-AD84-065F4FDF1E0F}" destId="{7755ABFC-3AEA-4179-A0BF-A803F99D781D}" srcOrd="1" destOrd="0" presId="urn:microsoft.com/office/officeart/2005/8/layout/gear1"/>
    <dgm:cxn modelId="{48A7593C-EF1D-4172-BE28-E222DEDDC6E6}" type="presOf" srcId="{F3F8BBC3-C33F-4B56-8493-FB4660F4EE29}" destId="{3C684657-7702-4DAC-BE84-06A61E0AB20D}" srcOrd="0" destOrd="0" presId="urn:microsoft.com/office/officeart/2005/8/layout/gear1"/>
    <dgm:cxn modelId="{50CDE93D-E84B-4D72-9557-46219E46CCCE}" srcId="{C8FC9122-39CA-438D-9E5B-88D949DAED99}" destId="{E5EB573B-654D-4C51-8C68-25FACD250908}" srcOrd="2" destOrd="0" parTransId="{DB0F97B7-6B12-46D3-8F20-4CC142B9CA5E}" sibTransId="{5A9ABE55-4CB0-4DD0-B119-0D543934A8F1}"/>
    <dgm:cxn modelId="{A3ECB15E-AA40-473E-ADDD-8C535B5C0A8E}" srcId="{C8FC9122-39CA-438D-9E5B-88D949DAED99}" destId="{9AAA04FB-D5D3-4D22-BD48-30BB0AE1BFE2}" srcOrd="0" destOrd="0" parTransId="{BC5B9C63-D031-43EF-ACD2-E93F8ACDD68F}" sibTransId="{F3F8BBC3-C33F-4B56-8493-FB4660F4EE29}"/>
    <dgm:cxn modelId="{B9FD5F41-A0CB-4A33-9FF8-A534F70DF522}" type="presOf" srcId="{E5EB573B-654D-4C51-8C68-25FACD250908}" destId="{9F6411AC-80A8-45EE-B10A-AF21A4936145}" srcOrd="3" destOrd="0" presId="urn:microsoft.com/office/officeart/2005/8/layout/gear1"/>
    <dgm:cxn modelId="{D7AF9142-2C2E-419B-B693-42A1D7877DF4}" type="presOf" srcId="{E5EB573B-654D-4C51-8C68-25FACD250908}" destId="{333D7F28-408C-42F3-A10D-576A5A6C97A8}" srcOrd="1" destOrd="0" presId="urn:microsoft.com/office/officeart/2005/8/layout/gear1"/>
    <dgm:cxn modelId="{07A4F252-6F46-41CD-B37E-B4F65A6B3D6B}" type="presOf" srcId="{5A9ABE55-4CB0-4DD0-B119-0D543934A8F1}" destId="{E9449C22-ED31-4820-A34F-02D6D6DE1A76}" srcOrd="0" destOrd="0" presId="urn:microsoft.com/office/officeart/2005/8/layout/gear1"/>
    <dgm:cxn modelId="{09DD87A0-CA9A-460C-91E7-B06B86CDF15A}" type="presOf" srcId="{9AAA04FB-D5D3-4D22-BD48-30BB0AE1BFE2}" destId="{20887996-CB3A-468A-9A39-C3D9364A8D74}" srcOrd="1" destOrd="0" presId="urn:microsoft.com/office/officeart/2005/8/layout/gear1"/>
    <dgm:cxn modelId="{8BFAC2A6-FB9E-4E1B-9578-ACDC0C27E847}" type="presOf" srcId="{C8FC9122-39CA-438D-9E5B-88D949DAED99}" destId="{5B97F80E-4680-40E5-BDC0-0BEB54616322}" srcOrd="0" destOrd="0" presId="urn:microsoft.com/office/officeart/2005/8/layout/gear1"/>
    <dgm:cxn modelId="{F3BDECAA-E7B0-4CDE-ABC5-79B879C9C0CC}" srcId="{C8FC9122-39CA-438D-9E5B-88D949DAED99}" destId="{D2DA1CB3-B234-4E4B-AD84-065F4FDF1E0F}" srcOrd="1" destOrd="0" parTransId="{6BEC4EF9-6A8F-469A-B8BB-73BD0A94667B}" sibTransId="{5D735B33-F657-449A-B1F6-D911993519A3}"/>
    <dgm:cxn modelId="{5FBFFEAD-1B4A-417B-B90F-0BF87300CF15}" type="presOf" srcId="{5D735B33-F657-449A-B1F6-D911993519A3}" destId="{E3737473-A71F-4713-AFD7-154DD22D9E8B}" srcOrd="0" destOrd="0" presId="urn:microsoft.com/office/officeart/2005/8/layout/gear1"/>
    <dgm:cxn modelId="{C9FC9DAE-6623-4A82-B8E5-D9E2FCA2DAE4}" type="presOf" srcId="{D2DA1CB3-B234-4E4B-AD84-065F4FDF1E0F}" destId="{8CBE5349-CD74-4389-8936-454BABDFA525}" srcOrd="2" destOrd="0" presId="urn:microsoft.com/office/officeart/2005/8/layout/gear1"/>
    <dgm:cxn modelId="{752932B5-87F6-4E95-AFFD-EDD6C2CC87B9}" type="presOf" srcId="{D2DA1CB3-B234-4E4B-AD84-065F4FDF1E0F}" destId="{7BCA5A9C-28DD-433E-92AD-4A289055620C}" srcOrd="0" destOrd="0" presId="urn:microsoft.com/office/officeart/2005/8/layout/gear1"/>
    <dgm:cxn modelId="{811B29B6-0839-4080-930A-EC4A68CB86F1}" type="presOf" srcId="{9AAA04FB-D5D3-4D22-BD48-30BB0AE1BFE2}" destId="{F9C8A9B6-CA5F-4EEA-B59C-E98727EED0DC}" srcOrd="0" destOrd="0" presId="urn:microsoft.com/office/officeart/2005/8/layout/gear1"/>
    <dgm:cxn modelId="{F69FCABF-748B-4667-A22D-939A9344D985}" type="presOf" srcId="{E5EB573B-654D-4C51-8C68-25FACD250908}" destId="{58596F0E-00C8-4F8E-A2E6-7BC6137D1E12}" srcOrd="0" destOrd="0" presId="urn:microsoft.com/office/officeart/2005/8/layout/gear1"/>
    <dgm:cxn modelId="{58039DD7-ED0E-47FD-AA82-B653549EFD34}" type="presOf" srcId="{9AAA04FB-D5D3-4D22-BD48-30BB0AE1BFE2}" destId="{2F8425A5-524D-47EB-A055-C3B23E49BE05}" srcOrd="2" destOrd="0" presId="urn:microsoft.com/office/officeart/2005/8/layout/gear1"/>
    <dgm:cxn modelId="{7F42CB05-A941-4500-A6A9-3C9A692DAD6B}" type="presParOf" srcId="{5B97F80E-4680-40E5-BDC0-0BEB54616322}" destId="{F9C8A9B6-CA5F-4EEA-B59C-E98727EED0DC}" srcOrd="0" destOrd="0" presId="urn:microsoft.com/office/officeart/2005/8/layout/gear1"/>
    <dgm:cxn modelId="{385364F6-9A93-4377-B991-E2DF7FF39CF2}" type="presParOf" srcId="{5B97F80E-4680-40E5-BDC0-0BEB54616322}" destId="{20887996-CB3A-468A-9A39-C3D9364A8D74}" srcOrd="1" destOrd="0" presId="urn:microsoft.com/office/officeart/2005/8/layout/gear1"/>
    <dgm:cxn modelId="{C0DB3074-53AF-4AC7-B04E-4BAE97FBC0A4}" type="presParOf" srcId="{5B97F80E-4680-40E5-BDC0-0BEB54616322}" destId="{2F8425A5-524D-47EB-A055-C3B23E49BE05}" srcOrd="2" destOrd="0" presId="urn:microsoft.com/office/officeart/2005/8/layout/gear1"/>
    <dgm:cxn modelId="{B6944768-2AB5-4024-A6ED-BCE6393EAF18}" type="presParOf" srcId="{5B97F80E-4680-40E5-BDC0-0BEB54616322}" destId="{7BCA5A9C-28DD-433E-92AD-4A289055620C}" srcOrd="3" destOrd="0" presId="urn:microsoft.com/office/officeart/2005/8/layout/gear1"/>
    <dgm:cxn modelId="{9117DA2B-9F72-400C-A60C-4E41F1ACA8D0}" type="presParOf" srcId="{5B97F80E-4680-40E5-BDC0-0BEB54616322}" destId="{7755ABFC-3AEA-4179-A0BF-A803F99D781D}" srcOrd="4" destOrd="0" presId="urn:microsoft.com/office/officeart/2005/8/layout/gear1"/>
    <dgm:cxn modelId="{ED41A414-0B1B-4DC0-B5B2-7CA0FB46F057}" type="presParOf" srcId="{5B97F80E-4680-40E5-BDC0-0BEB54616322}" destId="{8CBE5349-CD74-4389-8936-454BABDFA525}" srcOrd="5" destOrd="0" presId="urn:microsoft.com/office/officeart/2005/8/layout/gear1"/>
    <dgm:cxn modelId="{986E2C98-CC6D-432D-9EA3-93DEA24CDF84}" type="presParOf" srcId="{5B97F80E-4680-40E5-BDC0-0BEB54616322}" destId="{58596F0E-00C8-4F8E-A2E6-7BC6137D1E12}" srcOrd="6" destOrd="0" presId="urn:microsoft.com/office/officeart/2005/8/layout/gear1"/>
    <dgm:cxn modelId="{DFD01ACC-EDAB-4F2F-8CA3-1D71C52A774B}" type="presParOf" srcId="{5B97F80E-4680-40E5-BDC0-0BEB54616322}" destId="{333D7F28-408C-42F3-A10D-576A5A6C97A8}" srcOrd="7" destOrd="0" presId="urn:microsoft.com/office/officeart/2005/8/layout/gear1"/>
    <dgm:cxn modelId="{33FA4F53-2ADA-4F9B-850D-B388D961A38A}" type="presParOf" srcId="{5B97F80E-4680-40E5-BDC0-0BEB54616322}" destId="{6E01826C-BF52-46E5-B212-A722866ED871}" srcOrd="8" destOrd="0" presId="urn:microsoft.com/office/officeart/2005/8/layout/gear1"/>
    <dgm:cxn modelId="{C2D134F6-E9F9-46C4-A8C1-85B32B8F9FA2}" type="presParOf" srcId="{5B97F80E-4680-40E5-BDC0-0BEB54616322}" destId="{9F6411AC-80A8-45EE-B10A-AF21A4936145}" srcOrd="9" destOrd="0" presId="urn:microsoft.com/office/officeart/2005/8/layout/gear1"/>
    <dgm:cxn modelId="{EC43066F-5525-4841-8E98-7459BB7512F4}" type="presParOf" srcId="{5B97F80E-4680-40E5-BDC0-0BEB54616322}" destId="{3C684657-7702-4DAC-BE84-06A61E0AB20D}" srcOrd="10" destOrd="0" presId="urn:microsoft.com/office/officeart/2005/8/layout/gear1"/>
    <dgm:cxn modelId="{2A50336F-147E-4339-AF3B-CFBA78150BF0}" type="presParOf" srcId="{5B97F80E-4680-40E5-BDC0-0BEB54616322}" destId="{E3737473-A71F-4713-AFD7-154DD22D9E8B}" srcOrd="11" destOrd="0" presId="urn:microsoft.com/office/officeart/2005/8/layout/gear1"/>
    <dgm:cxn modelId="{6E6FDA54-22AB-49E4-9443-D6E1E95B1509}" type="presParOf" srcId="{5B97F80E-4680-40E5-BDC0-0BEB54616322}" destId="{E9449C22-ED31-4820-A34F-02D6D6DE1A76}"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FC9122-39CA-438D-9E5B-88D949DAED99}" type="doc">
      <dgm:prSet loTypeId="urn:microsoft.com/office/officeart/2005/8/layout/gear1" loCatId="relationship" qsTypeId="urn:microsoft.com/office/officeart/2005/8/quickstyle/simple1" qsCatId="simple" csTypeId="urn:microsoft.com/office/officeart/2005/8/colors/accent4_4" csCatId="accent4" phldr="1"/>
      <dgm:spPr/>
      <dgm:t>
        <a:bodyPr/>
        <a:lstStyle/>
        <a:p>
          <a:endParaRPr lang="en-IN"/>
        </a:p>
      </dgm:t>
    </dgm:pt>
    <dgm:pt modelId="{9AAA04FB-D5D3-4D22-BD48-30BB0AE1BFE2}">
      <dgm:prSet phldrT="[Text]" phldr="0"/>
      <dgm:spPr/>
      <dgm:t>
        <a:bodyPr/>
        <a:lstStyle/>
        <a:p>
          <a:r>
            <a:rPr lang="en-IN"/>
            <a:t>Faster insect mortality</a:t>
          </a:r>
        </a:p>
      </dgm:t>
    </dgm:pt>
    <dgm:pt modelId="{BC5B9C63-D031-43EF-ACD2-E93F8ACDD68F}" type="parTrans" cxnId="{A3ECB15E-AA40-473E-ADDD-8C535B5C0A8E}">
      <dgm:prSet/>
      <dgm:spPr/>
      <dgm:t>
        <a:bodyPr/>
        <a:lstStyle/>
        <a:p>
          <a:endParaRPr lang="en-IN"/>
        </a:p>
      </dgm:t>
    </dgm:pt>
    <dgm:pt modelId="{F3F8BBC3-C33F-4B56-8493-FB4660F4EE29}" type="sibTrans" cxnId="{A3ECB15E-AA40-473E-ADDD-8C535B5C0A8E}">
      <dgm:prSet/>
      <dgm:spPr/>
      <dgm:t>
        <a:bodyPr/>
        <a:lstStyle/>
        <a:p>
          <a:endParaRPr lang="en-IN"/>
        </a:p>
      </dgm:t>
    </dgm:pt>
    <dgm:pt modelId="{D2DA1CB3-B234-4E4B-AD84-065F4FDF1E0F}">
      <dgm:prSet phldrT="[Text]"/>
      <dgm:spPr>
        <a:solidFill>
          <a:srgbClr val="C00000"/>
        </a:solidFill>
      </dgm:spPr>
      <dgm:t>
        <a:bodyPr/>
        <a:lstStyle/>
        <a:p>
          <a:r>
            <a:rPr lang="en-IN"/>
            <a:t>No seed weight loss</a:t>
          </a:r>
        </a:p>
      </dgm:t>
    </dgm:pt>
    <dgm:pt modelId="{6BEC4EF9-6A8F-469A-B8BB-73BD0A94667B}" type="parTrans" cxnId="{F3BDECAA-E7B0-4CDE-ABC5-79B879C9C0CC}">
      <dgm:prSet/>
      <dgm:spPr/>
      <dgm:t>
        <a:bodyPr/>
        <a:lstStyle/>
        <a:p>
          <a:endParaRPr lang="en-IN"/>
        </a:p>
      </dgm:t>
    </dgm:pt>
    <dgm:pt modelId="{5D735B33-F657-449A-B1F6-D911993519A3}" type="sibTrans" cxnId="{F3BDECAA-E7B0-4CDE-ABC5-79B879C9C0CC}">
      <dgm:prSet/>
      <dgm:spPr>
        <a:solidFill>
          <a:srgbClr val="FF0000"/>
        </a:solidFill>
      </dgm:spPr>
      <dgm:t>
        <a:bodyPr/>
        <a:lstStyle/>
        <a:p>
          <a:endParaRPr lang="en-IN"/>
        </a:p>
      </dgm:t>
    </dgm:pt>
    <dgm:pt modelId="{E5EB573B-654D-4C51-8C68-25FACD250908}">
      <dgm:prSet phldrT="[Text]"/>
      <dgm:spPr>
        <a:solidFill>
          <a:srgbClr val="0070C0"/>
        </a:solidFill>
      </dgm:spPr>
      <dgm:t>
        <a:bodyPr/>
        <a:lstStyle/>
        <a:p>
          <a:r>
            <a:rPr lang="en-IN"/>
            <a:t>Eco-friendly</a:t>
          </a:r>
        </a:p>
      </dgm:t>
    </dgm:pt>
    <dgm:pt modelId="{DB0F97B7-6B12-46D3-8F20-4CC142B9CA5E}" type="parTrans" cxnId="{50CDE93D-E84B-4D72-9557-46219E46CCCE}">
      <dgm:prSet/>
      <dgm:spPr/>
      <dgm:t>
        <a:bodyPr/>
        <a:lstStyle/>
        <a:p>
          <a:endParaRPr lang="en-IN"/>
        </a:p>
      </dgm:t>
    </dgm:pt>
    <dgm:pt modelId="{5A9ABE55-4CB0-4DD0-B119-0D543934A8F1}" type="sibTrans" cxnId="{50CDE93D-E84B-4D72-9557-46219E46CCCE}">
      <dgm:prSet/>
      <dgm:spPr>
        <a:solidFill>
          <a:srgbClr val="0070C0"/>
        </a:solidFill>
      </dgm:spPr>
      <dgm:t>
        <a:bodyPr/>
        <a:lstStyle/>
        <a:p>
          <a:endParaRPr lang="en-IN"/>
        </a:p>
      </dgm:t>
    </dgm:pt>
    <dgm:pt modelId="{5B97F80E-4680-40E5-BDC0-0BEB54616322}" type="pres">
      <dgm:prSet presAssocID="{C8FC9122-39CA-438D-9E5B-88D949DAED99}" presName="composite" presStyleCnt="0">
        <dgm:presLayoutVars>
          <dgm:chMax val="3"/>
          <dgm:animLvl val="lvl"/>
          <dgm:resizeHandles val="exact"/>
        </dgm:presLayoutVars>
      </dgm:prSet>
      <dgm:spPr/>
    </dgm:pt>
    <dgm:pt modelId="{F9C8A9B6-CA5F-4EEA-B59C-E98727EED0DC}" type="pres">
      <dgm:prSet presAssocID="{9AAA04FB-D5D3-4D22-BD48-30BB0AE1BFE2}" presName="gear1" presStyleLbl="node1" presStyleIdx="0" presStyleCnt="3">
        <dgm:presLayoutVars>
          <dgm:chMax val="1"/>
          <dgm:bulletEnabled val="1"/>
        </dgm:presLayoutVars>
      </dgm:prSet>
      <dgm:spPr/>
    </dgm:pt>
    <dgm:pt modelId="{20887996-CB3A-468A-9A39-C3D9364A8D74}" type="pres">
      <dgm:prSet presAssocID="{9AAA04FB-D5D3-4D22-BD48-30BB0AE1BFE2}" presName="gear1srcNode" presStyleLbl="node1" presStyleIdx="0" presStyleCnt="3"/>
      <dgm:spPr/>
    </dgm:pt>
    <dgm:pt modelId="{2F8425A5-524D-47EB-A055-C3B23E49BE05}" type="pres">
      <dgm:prSet presAssocID="{9AAA04FB-D5D3-4D22-BD48-30BB0AE1BFE2}" presName="gear1dstNode" presStyleLbl="node1" presStyleIdx="0" presStyleCnt="3"/>
      <dgm:spPr/>
    </dgm:pt>
    <dgm:pt modelId="{7BCA5A9C-28DD-433E-92AD-4A289055620C}" type="pres">
      <dgm:prSet presAssocID="{D2DA1CB3-B234-4E4B-AD84-065F4FDF1E0F}" presName="gear2" presStyleLbl="node1" presStyleIdx="1" presStyleCnt="3">
        <dgm:presLayoutVars>
          <dgm:chMax val="1"/>
          <dgm:bulletEnabled val="1"/>
        </dgm:presLayoutVars>
      </dgm:prSet>
      <dgm:spPr/>
    </dgm:pt>
    <dgm:pt modelId="{7755ABFC-3AEA-4179-A0BF-A803F99D781D}" type="pres">
      <dgm:prSet presAssocID="{D2DA1CB3-B234-4E4B-AD84-065F4FDF1E0F}" presName="gear2srcNode" presStyleLbl="node1" presStyleIdx="1" presStyleCnt="3"/>
      <dgm:spPr/>
    </dgm:pt>
    <dgm:pt modelId="{8CBE5349-CD74-4389-8936-454BABDFA525}" type="pres">
      <dgm:prSet presAssocID="{D2DA1CB3-B234-4E4B-AD84-065F4FDF1E0F}" presName="gear2dstNode" presStyleLbl="node1" presStyleIdx="1" presStyleCnt="3"/>
      <dgm:spPr/>
    </dgm:pt>
    <dgm:pt modelId="{58596F0E-00C8-4F8E-A2E6-7BC6137D1E12}" type="pres">
      <dgm:prSet presAssocID="{E5EB573B-654D-4C51-8C68-25FACD250908}" presName="gear3" presStyleLbl="node1" presStyleIdx="2" presStyleCnt="3"/>
      <dgm:spPr/>
    </dgm:pt>
    <dgm:pt modelId="{333D7F28-408C-42F3-A10D-576A5A6C97A8}" type="pres">
      <dgm:prSet presAssocID="{E5EB573B-654D-4C51-8C68-25FACD250908}" presName="gear3tx" presStyleLbl="node1" presStyleIdx="2" presStyleCnt="3">
        <dgm:presLayoutVars>
          <dgm:chMax val="1"/>
          <dgm:bulletEnabled val="1"/>
        </dgm:presLayoutVars>
      </dgm:prSet>
      <dgm:spPr/>
    </dgm:pt>
    <dgm:pt modelId="{6E01826C-BF52-46E5-B212-A722866ED871}" type="pres">
      <dgm:prSet presAssocID="{E5EB573B-654D-4C51-8C68-25FACD250908}" presName="gear3srcNode" presStyleLbl="node1" presStyleIdx="2" presStyleCnt="3"/>
      <dgm:spPr/>
    </dgm:pt>
    <dgm:pt modelId="{9F6411AC-80A8-45EE-B10A-AF21A4936145}" type="pres">
      <dgm:prSet presAssocID="{E5EB573B-654D-4C51-8C68-25FACD250908}" presName="gear3dstNode" presStyleLbl="node1" presStyleIdx="2" presStyleCnt="3"/>
      <dgm:spPr/>
    </dgm:pt>
    <dgm:pt modelId="{3C684657-7702-4DAC-BE84-06A61E0AB20D}" type="pres">
      <dgm:prSet presAssocID="{F3F8BBC3-C33F-4B56-8493-FB4660F4EE29}" presName="connector1" presStyleLbl="sibTrans2D1" presStyleIdx="0" presStyleCnt="3"/>
      <dgm:spPr/>
    </dgm:pt>
    <dgm:pt modelId="{E3737473-A71F-4713-AFD7-154DD22D9E8B}" type="pres">
      <dgm:prSet presAssocID="{5D735B33-F657-449A-B1F6-D911993519A3}" presName="connector2" presStyleLbl="sibTrans2D1" presStyleIdx="1" presStyleCnt="3"/>
      <dgm:spPr/>
    </dgm:pt>
    <dgm:pt modelId="{E9449C22-ED31-4820-A34F-02D6D6DE1A76}" type="pres">
      <dgm:prSet presAssocID="{5A9ABE55-4CB0-4DD0-B119-0D543934A8F1}" presName="connector3" presStyleLbl="sibTrans2D1" presStyleIdx="2" presStyleCnt="3"/>
      <dgm:spPr/>
    </dgm:pt>
  </dgm:ptLst>
  <dgm:cxnLst>
    <dgm:cxn modelId="{E5066A1A-3714-4B04-8430-5A6BBE69E389}" type="presOf" srcId="{E5EB573B-654D-4C51-8C68-25FACD250908}" destId="{6E01826C-BF52-46E5-B212-A722866ED871}" srcOrd="2" destOrd="0" presId="urn:microsoft.com/office/officeart/2005/8/layout/gear1"/>
    <dgm:cxn modelId="{08B7662C-7595-4889-995C-F35F7EB90FA4}" type="presOf" srcId="{D2DA1CB3-B234-4E4B-AD84-065F4FDF1E0F}" destId="{7755ABFC-3AEA-4179-A0BF-A803F99D781D}" srcOrd="1" destOrd="0" presId="urn:microsoft.com/office/officeart/2005/8/layout/gear1"/>
    <dgm:cxn modelId="{48A7593C-EF1D-4172-BE28-E222DEDDC6E6}" type="presOf" srcId="{F3F8BBC3-C33F-4B56-8493-FB4660F4EE29}" destId="{3C684657-7702-4DAC-BE84-06A61E0AB20D}" srcOrd="0" destOrd="0" presId="urn:microsoft.com/office/officeart/2005/8/layout/gear1"/>
    <dgm:cxn modelId="{50CDE93D-E84B-4D72-9557-46219E46CCCE}" srcId="{C8FC9122-39CA-438D-9E5B-88D949DAED99}" destId="{E5EB573B-654D-4C51-8C68-25FACD250908}" srcOrd="2" destOrd="0" parTransId="{DB0F97B7-6B12-46D3-8F20-4CC142B9CA5E}" sibTransId="{5A9ABE55-4CB0-4DD0-B119-0D543934A8F1}"/>
    <dgm:cxn modelId="{A3ECB15E-AA40-473E-ADDD-8C535B5C0A8E}" srcId="{C8FC9122-39CA-438D-9E5B-88D949DAED99}" destId="{9AAA04FB-D5D3-4D22-BD48-30BB0AE1BFE2}" srcOrd="0" destOrd="0" parTransId="{BC5B9C63-D031-43EF-ACD2-E93F8ACDD68F}" sibTransId="{F3F8BBC3-C33F-4B56-8493-FB4660F4EE29}"/>
    <dgm:cxn modelId="{B9FD5F41-A0CB-4A33-9FF8-A534F70DF522}" type="presOf" srcId="{E5EB573B-654D-4C51-8C68-25FACD250908}" destId="{9F6411AC-80A8-45EE-B10A-AF21A4936145}" srcOrd="3" destOrd="0" presId="urn:microsoft.com/office/officeart/2005/8/layout/gear1"/>
    <dgm:cxn modelId="{D7AF9142-2C2E-419B-B693-42A1D7877DF4}" type="presOf" srcId="{E5EB573B-654D-4C51-8C68-25FACD250908}" destId="{333D7F28-408C-42F3-A10D-576A5A6C97A8}" srcOrd="1" destOrd="0" presId="urn:microsoft.com/office/officeart/2005/8/layout/gear1"/>
    <dgm:cxn modelId="{07A4F252-6F46-41CD-B37E-B4F65A6B3D6B}" type="presOf" srcId="{5A9ABE55-4CB0-4DD0-B119-0D543934A8F1}" destId="{E9449C22-ED31-4820-A34F-02D6D6DE1A76}" srcOrd="0" destOrd="0" presId="urn:microsoft.com/office/officeart/2005/8/layout/gear1"/>
    <dgm:cxn modelId="{09DD87A0-CA9A-460C-91E7-B06B86CDF15A}" type="presOf" srcId="{9AAA04FB-D5D3-4D22-BD48-30BB0AE1BFE2}" destId="{20887996-CB3A-468A-9A39-C3D9364A8D74}" srcOrd="1" destOrd="0" presId="urn:microsoft.com/office/officeart/2005/8/layout/gear1"/>
    <dgm:cxn modelId="{8BFAC2A6-FB9E-4E1B-9578-ACDC0C27E847}" type="presOf" srcId="{C8FC9122-39CA-438D-9E5B-88D949DAED99}" destId="{5B97F80E-4680-40E5-BDC0-0BEB54616322}" srcOrd="0" destOrd="0" presId="urn:microsoft.com/office/officeart/2005/8/layout/gear1"/>
    <dgm:cxn modelId="{F3BDECAA-E7B0-4CDE-ABC5-79B879C9C0CC}" srcId="{C8FC9122-39CA-438D-9E5B-88D949DAED99}" destId="{D2DA1CB3-B234-4E4B-AD84-065F4FDF1E0F}" srcOrd="1" destOrd="0" parTransId="{6BEC4EF9-6A8F-469A-B8BB-73BD0A94667B}" sibTransId="{5D735B33-F657-449A-B1F6-D911993519A3}"/>
    <dgm:cxn modelId="{5FBFFEAD-1B4A-417B-B90F-0BF87300CF15}" type="presOf" srcId="{5D735B33-F657-449A-B1F6-D911993519A3}" destId="{E3737473-A71F-4713-AFD7-154DD22D9E8B}" srcOrd="0" destOrd="0" presId="urn:microsoft.com/office/officeart/2005/8/layout/gear1"/>
    <dgm:cxn modelId="{C9FC9DAE-6623-4A82-B8E5-D9E2FCA2DAE4}" type="presOf" srcId="{D2DA1CB3-B234-4E4B-AD84-065F4FDF1E0F}" destId="{8CBE5349-CD74-4389-8936-454BABDFA525}" srcOrd="2" destOrd="0" presId="urn:microsoft.com/office/officeart/2005/8/layout/gear1"/>
    <dgm:cxn modelId="{752932B5-87F6-4E95-AFFD-EDD6C2CC87B9}" type="presOf" srcId="{D2DA1CB3-B234-4E4B-AD84-065F4FDF1E0F}" destId="{7BCA5A9C-28DD-433E-92AD-4A289055620C}" srcOrd="0" destOrd="0" presId="urn:microsoft.com/office/officeart/2005/8/layout/gear1"/>
    <dgm:cxn modelId="{811B29B6-0839-4080-930A-EC4A68CB86F1}" type="presOf" srcId="{9AAA04FB-D5D3-4D22-BD48-30BB0AE1BFE2}" destId="{F9C8A9B6-CA5F-4EEA-B59C-E98727EED0DC}" srcOrd="0" destOrd="0" presId="urn:microsoft.com/office/officeart/2005/8/layout/gear1"/>
    <dgm:cxn modelId="{F69FCABF-748B-4667-A22D-939A9344D985}" type="presOf" srcId="{E5EB573B-654D-4C51-8C68-25FACD250908}" destId="{58596F0E-00C8-4F8E-A2E6-7BC6137D1E12}" srcOrd="0" destOrd="0" presId="urn:microsoft.com/office/officeart/2005/8/layout/gear1"/>
    <dgm:cxn modelId="{58039DD7-ED0E-47FD-AA82-B653549EFD34}" type="presOf" srcId="{9AAA04FB-D5D3-4D22-BD48-30BB0AE1BFE2}" destId="{2F8425A5-524D-47EB-A055-C3B23E49BE05}" srcOrd="2" destOrd="0" presId="urn:microsoft.com/office/officeart/2005/8/layout/gear1"/>
    <dgm:cxn modelId="{7F42CB05-A941-4500-A6A9-3C9A692DAD6B}" type="presParOf" srcId="{5B97F80E-4680-40E5-BDC0-0BEB54616322}" destId="{F9C8A9B6-CA5F-4EEA-B59C-E98727EED0DC}" srcOrd="0" destOrd="0" presId="urn:microsoft.com/office/officeart/2005/8/layout/gear1"/>
    <dgm:cxn modelId="{385364F6-9A93-4377-B991-E2DF7FF39CF2}" type="presParOf" srcId="{5B97F80E-4680-40E5-BDC0-0BEB54616322}" destId="{20887996-CB3A-468A-9A39-C3D9364A8D74}" srcOrd="1" destOrd="0" presId="urn:microsoft.com/office/officeart/2005/8/layout/gear1"/>
    <dgm:cxn modelId="{C0DB3074-53AF-4AC7-B04E-4BAE97FBC0A4}" type="presParOf" srcId="{5B97F80E-4680-40E5-BDC0-0BEB54616322}" destId="{2F8425A5-524D-47EB-A055-C3B23E49BE05}" srcOrd="2" destOrd="0" presId="urn:microsoft.com/office/officeart/2005/8/layout/gear1"/>
    <dgm:cxn modelId="{B6944768-2AB5-4024-A6ED-BCE6393EAF18}" type="presParOf" srcId="{5B97F80E-4680-40E5-BDC0-0BEB54616322}" destId="{7BCA5A9C-28DD-433E-92AD-4A289055620C}" srcOrd="3" destOrd="0" presId="urn:microsoft.com/office/officeart/2005/8/layout/gear1"/>
    <dgm:cxn modelId="{9117DA2B-9F72-400C-A60C-4E41F1ACA8D0}" type="presParOf" srcId="{5B97F80E-4680-40E5-BDC0-0BEB54616322}" destId="{7755ABFC-3AEA-4179-A0BF-A803F99D781D}" srcOrd="4" destOrd="0" presId="urn:microsoft.com/office/officeart/2005/8/layout/gear1"/>
    <dgm:cxn modelId="{ED41A414-0B1B-4DC0-B5B2-7CA0FB46F057}" type="presParOf" srcId="{5B97F80E-4680-40E5-BDC0-0BEB54616322}" destId="{8CBE5349-CD74-4389-8936-454BABDFA525}" srcOrd="5" destOrd="0" presId="urn:microsoft.com/office/officeart/2005/8/layout/gear1"/>
    <dgm:cxn modelId="{986E2C98-CC6D-432D-9EA3-93DEA24CDF84}" type="presParOf" srcId="{5B97F80E-4680-40E5-BDC0-0BEB54616322}" destId="{58596F0E-00C8-4F8E-A2E6-7BC6137D1E12}" srcOrd="6" destOrd="0" presId="urn:microsoft.com/office/officeart/2005/8/layout/gear1"/>
    <dgm:cxn modelId="{DFD01ACC-EDAB-4F2F-8CA3-1D71C52A774B}" type="presParOf" srcId="{5B97F80E-4680-40E5-BDC0-0BEB54616322}" destId="{333D7F28-408C-42F3-A10D-576A5A6C97A8}" srcOrd="7" destOrd="0" presId="urn:microsoft.com/office/officeart/2005/8/layout/gear1"/>
    <dgm:cxn modelId="{33FA4F53-2ADA-4F9B-850D-B388D961A38A}" type="presParOf" srcId="{5B97F80E-4680-40E5-BDC0-0BEB54616322}" destId="{6E01826C-BF52-46E5-B212-A722866ED871}" srcOrd="8" destOrd="0" presId="urn:microsoft.com/office/officeart/2005/8/layout/gear1"/>
    <dgm:cxn modelId="{C2D134F6-E9F9-46C4-A8C1-85B32B8F9FA2}" type="presParOf" srcId="{5B97F80E-4680-40E5-BDC0-0BEB54616322}" destId="{9F6411AC-80A8-45EE-B10A-AF21A4936145}" srcOrd="9" destOrd="0" presId="urn:microsoft.com/office/officeart/2005/8/layout/gear1"/>
    <dgm:cxn modelId="{EC43066F-5525-4841-8E98-7459BB7512F4}" type="presParOf" srcId="{5B97F80E-4680-40E5-BDC0-0BEB54616322}" destId="{3C684657-7702-4DAC-BE84-06A61E0AB20D}" srcOrd="10" destOrd="0" presId="urn:microsoft.com/office/officeart/2005/8/layout/gear1"/>
    <dgm:cxn modelId="{2A50336F-147E-4339-AF3B-CFBA78150BF0}" type="presParOf" srcId="{5B97F80E-4680-40E5-BDC0-0BEB54616322}" destId="{E3737473-A71F-4713-AFD7-154DD22D9E8B}" srcOrd="11" destOrd="0" presId="urn:microsoft.com/office/officeart/2005/8/layout/gear1"/>
    <dgm:cxn modelId="{6E6FDA54-22AB-49E4-9443-D6E1E95B1509}" type="presParOf" srcId="{5B97F80E-4680-40E5-BDC0-0BEB54616322}" destId="{E9449C22-ED31-4820-A34F-02D6D6DE1A76}" srcOrd="12" destOrd="0" presId="urn:microsoft.com/office/officeart/2005/8/layout/gear1"/>
  </dgm:cxnLst>
  <dgm:bg/>
  <dgm:whole/>
  <dgm:extLst>
    <a:ext uri="http://schemas.microsoft.com/office/drawing/2008/diagram">
      <dsp:dataModelExt xmlns:dsp="http://schemas.microsoft.com/office/drawing/2008/diagram" relId="rId1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DB9A546E-C999-4140-A42E-27ADB6887587}" type="doc">
      <dgm:prSet loTypeId="urn:microsoft.com/office/officeart/2005/8/layout/hChevron3" loCatId="process" qsTypeId="urn:microsoft.com/office/officeart/2005/8/quickstyle/simple5" qsCatId="simple" csTypeId="urn:microsoft.com/office/officeart/2005/8/colors/colorful4" csCatId="colorful" phldr="1"/>
      <dgm:spPr/>
      <dgm:t>
        <a:bodyPr/>
        <a:lstStyle/>
        <a:p>
          <a:endParaRPr lang="en-IN"/>
        </a:p>
      </dgm:t>
    </dgm:pt>
    <dgm:pt modelId="{23517BDE-925E-4152-8953-FD036360BF90}">
      <dgm:prSet phldrT="[Text]" custT="1"/>
      <dgm:spPr/>
      <dgm:t>
        <a:bodyPr/>
        <a:lstStyle/>
        <a:p>
          <a:pPr algn="ctr"/>
          <a:r>
            <a:rPr lang="en-IN" sz="950" b="1" dirty="0"/>
            <a:t>Sourcing and Infrastructure</a:t>
          </a:r>
        </a:p>
      </dgm:t>
    </dgm:pt>
    <dgm:pt modelId="{7E6FAB05-5868-4DE5-AEE3-05ADDCFDD8A7}" type="parTrans" cxnId="{6A8CD4C2-E484-4BFD-A1C6-BCA3036F8D4A}">
      <dgm:prSet/>
      <dgm:spPr/>
      <dgm:t>
        <a:bodyPr/>
        <a:lstStyle/>
        <a:p>
          <a:pPr algn="ctr"/>
          <a:endParaRPr lang="en-IN" b="1"/>
        </a:p>
      </dgm:t>
    </dgm:pt>
    <dgm:pt modelId="{6DD2A4F7-07AA-40F5-9967-64BEF0FEFEED}" type="sibTrans" cxnId="{6A8CD4C2-E484-4BFD-A1C6-BCA3036F8D4A}">
      <dgm:prSet/>
      <dgm:spPr/>
      <dgm:t>
        <a:bodyPr/>
        <a:lstStyle/>
        <a:p>
          <a:pPr algn="ctr"/>
          <a:endParaRPr lang="en-IN" b="1"/>
        </a:p>
      </dgm:t>
    </dgm:pt>
    <dgm:pt modelId="{D34ABC37-9384-41FE-A68F-BCF682998B2F}">
      <dgm:prSet phldrT="[Text]" custT="1"/>
      <dgm:spPr/>
      <dgm:t>
        <a:bodyPr/>
        <a:lstStyle/>
        <a:p>
          <a:pPr algn="ctr"/>
          <a:r>
            <a:rPr lang="en-IN" sz="950" b="1"/>
            <a:t>Design and Sealing</a:t>
          </a:r>
        </a:p>
      </dgm:t>
    </dgm:pt>
    <dgm:pt modelId="{600C92C9-1905-4F81-B5F3-B1C209017645}" type="parTrans" cxnId="{B78EFECE-BC39-4D93-B8ED-3D44EE409C33}">
      <dgm:prSet/>
      <dgm:spPr/>
      <dgm:t>
        <a:bodyPr/>
        <a:lstStyle/>
        <a:p>
          <a:pPr algn="ctr"/>
          <a:endParaRPr lang="en-IN" b="1"/>
        </a:p>
      </dgm:t>
    </dgm:pt>
    <dgm:pt modelId="{16268DC7-A5CB-4AE9-B13B-9EB8E4FB7EB8}" type="sibTrans" cxnId="{B78EFECE-BC39-4D93-B8ED-3D44EE409C33}">
      <dgm:prSet/>
      <dgm:spPr/>
      <dgm:t>
        <a:bodyPr/>
        <a:lstStyle/>
        <a:p>
          <a:pPr algn="ctr"/>
          <a:endParaRPr lang="en-IN" b="1"/>
        </a:p>
      </dgm:t>
    </dgm:pt>
    <dgm:pt modelId="{F1726DD7-F6C4-4254-9230-36B665AED455}">
      <dgm:prSet phldrT="[Text]" custT="1"/>
      <dgm:spPr/>
      <dgm:t>
        <a:bodyPr/>
        <a:lstStyle/>
        <a:p>
          <a:pPr algn="ctr"/>
          <a:r>
            <a:rPr lang="en-IN" sz="950" b="1" dirty="0"/>
            <a:t>Monitoring and Quality assurance</a:t>
          </a:r>
        </a:p>
      </dgm:t>
    </dgm:pt>
    <dgm:pt modelId="{26A37C02-38D3-41E7-872E-914C73D86A12}" type="parTrans" cxnId="{1E5C2981-07FD-4187-8542-5886E63D4B99}">
      <dgm:prSet/>
      <dgm:spPr/>
      <dgm:t>
        <a:bodyPr/>
        <a:lstStyle/>
        <a:p>
          <a:pPr algn="ctr"/>
          <a:endParaRPr lang="en-IN" b="1"/>
        </a:p>
      </dgm:t>
    </dgm:pt>
    <dgm:pt modelId="{A1814958-DC31-4D2C-81DE-CCE7B0D8D71A}" type="sibTrans" cxnId="{1E5C2981-07FD-4187-8542-5886E63D4B99}">
      <dgm:prSet/>
      <dgm:spPr/>
      <dgm:t>
        <a:bodyPr/>
        <a:lstStyle/>
        <a:p>
          <a:pPr algn="ctr"/>
          <a:endParaRPr lang="en-IN" b="1"/>
        </a:p>
      </dgm:t>
    </dgm:pt>
    <dgm:pt modelId="{6C11B651-4623-410D-B269-280CE60AE168}">
      <dgm:prSet phldrT="[Text]" custT="1"/>
      <dgm:spPr/>
      <dgm:t>
        <a:bodyPr/>
        <a:lstStyle/>
        <a:p>
          <a:pPr algn="ctr"/>
          <a:r>
            <a:rPr lang="en-IN" sz="950" b="1" dirty="0"/>
            <a:t>Safety and Environmental management</a:t>
          </a:r>
        </a:p>
      </dgm:t>
    </dgm:pt>
    <dgm:pt modelId="{42C1D90E-AB4F-4A80-BF95-D795987AD6A1}" type="parTrans" cxnId="{BD21F208-04E1-4E0B-883C-4E4FFCB78FBE}">
      <dgm:prSet/>
      <dgm:spPr/>
      <dgm:t>
        <a:bodyPr/>
        <a:lstStyle/>
        <a:p>
          <a:pPr algn="ctr"/>
          <a:endParaRPr lang="en-IN" b="1"/>
        </a:p>
      </dgm:t>
    </dgm:pt>
    <dgm:pt modelId="{E794887E-E231-433A-8E7A-3A5D2B1115D0}" type="sibTrans" cxnId="{BD21F208-04E1-4E0B-883C-4E4FFCB78FBE}">
      <dgm:prSet/>
      <dgm:spPr/>
      <dgm:t>
        <a:bodyPr/>
        <a:lstStyle/>
        <a:p>
          <a:pPr algn="ctr"/>
          <a:endParaRPr lang="en-IN" b="1"/>
        </a:p>
      </dgm:t>
    </dgm:pt>
    <dgm:pt modelId="{C35AC36C-1E94-408B-B16B-B643E91D4743}">
      <dgm:prSet phldrT="[Text]" custT="1"/>
      <dgm:spPr/>
      <dgm:t>
        <a:bodyPr/>
        <a:lstStyle/>
        <a:p>
          <a:pPr algn="ctr"/>
          <a:r>
            <a:rPr lang="en-IN" sz="950" b="1" dirty="0"/>
            <a:t>Scale-up and Integration</a:t>
          </a:r>
        </a:p>
      </dgm:t>
    </dgm:pt>
    <dgm:pt modelId="{099DC105-DCF5-4BBE-9654-F1915A7AA060}" type="parTrans" cxnId="{6BB33B0D-E2C8-4A5E-A7B0-8CDECC3A96B5}">
      <dgm:prSet/>
      <dgm:spPr/>
      <dgm:t>
        <a:bodyPr/>
        <a:lstStyle/>
        <a:p>
          <a:pPr algn="ctr"/>
          <a:endParaRPr lang="en-IN" b="1"/>
        </a:p>
      </dgm:t>
    </dgm:pt>
    <dgm:pt modelId="{F2E50BD0-5214-452F-8525-24B829952833}" type="sibTrans" cxnId="{6BB33B0D-E2C8-4A5E-A7B0-8CDECC3A96B5}">
      <dgm:prSet/>
      <dgm:spPr/>
      <dgm:t>
        <a:bodyPr/>
        <a:lstStyle/>
        <a:p>
          <a:pPr algn="ctr"/>
          <a:endParaRPr lang="en-IN" b="1"/>
        </a:p>
      </dgm:t>
    </dgm:pt>
    <dgm:pt modelId="{683D0453-10DF-4B4D-B448-2D875EF08734}" type="pres">
      <dgm:prSet presAssocID="{DB9A546E-C999-4140-A42E-27ADB6887587}" presName="Name0" presStyleCnt="0">
        <dgm:presLayoutVars>
          <dgm:dir/>
          <dgm:resizeHandles val="exact"/>
        </dgm:presLayoutVars>
      </dgm:prSet>
      <dgm:spPr/>
    </dgm:pt>
    <dgm:pt modelId="{A9BF30F1-FE85-402B-897B-3E119BF4F3D3}" type="pres">
      <dgm:prSet presAssocID="{23517BDE-925E-4152-8953-FD036360BF90}" presName="parTxOnly" presStyleLbl="node1" presStyleIdx="0" presStyleCnt="5" custScaleX="90005">
        <dgm:presLayoutVars>
          <dgm:bulletEnabled val="1"/>
        </dgm:presLayoutVars>
      </dgm:prSet>
      <dgm:spPr/>
    </dgm:pt>
    <dgm:pt modelId="{0A377E7D-CEC2-48D1-A0EB-52C81CF91C57}" type="pres">
      <dgm:prSet presAssocID="{6DD2A4F7-07AA-40F5-9967-64BEF0FEFEED}" presName="parSpace" presStyleCnt="0"/>
      <dgm:spPr/>
    </dgm:pt>
    <dgm:pt modelId="{8700CD0B-1F7C-47CC-A11B-135223A4C5AB}" type="pres">
      <dgm:prSet presAssocID="{D34ABC37-9384-41FE-A68F-BCF682998B2F}" presName="parTxOnly" presStyleLbl="node1" presStyleIdx="1" presStyleCnt="5" custScaleX="77597">
        <dgm:presLayoutVars>
          <dgm:bulletEnabled val="1"/>
        </dgm:presLayoutVars>
      </dgm:prSet>
      <dgm:spPr/>
    </dgm:pt>
    <dgm:pt modelId="{568303CC-5918-4B56-92B2-0A6298614D27}" type="pres">
      <dgm:prSet presAssocID="{16268DC7-A5CB-4AE9-B13B-9EB8E4FB7EB8}" presName="parSpace" presStyleCnt="0"/>
      <dgm:spPr/>
    </dgm:pt>
    <dgm:pt modelId="{D1946714-2D4B-4CB1-853E-A00A072020CE}" type="pres">
      <dgm:prSet presAssocID="{F1726DD7-F6C4-4254-9230-36B665AED455}" presName="parTxOnly" presStyleLbl="node1" presStyleIdx="2" presStyleCnt="5">
        <dgm:presLayoutVars>
          <dgm:bulletEnabled val="1"/>
        </dgm:presLayoutVars>
      </dgm:prSet>
      <dgm:spPr/>
    </dgm:pt>
    <dgm:pt modelId="{5A36BE85-0108-46EE-8E59-82DBAAFE2496}" type="pres">
      <dgm:prSet presAssocID="{A1814958-DC31-4D2C-81DE-CCE7B0D8D71A}" presName="parSpace" presStyleCnt="0"/>
      <dgm:spPr/>
    </dgm:pt>
    <dgm:pt modelId="{C55B8C19-174C-45AE-AB68-AF2B0DFBD1D4}" type="pres">
      <dgm:prSet presAssocID="{6C11B651-4623-410D-B269-280CE60AE168}" presName="parTxOnly" presStyleLbl="node1" presStyleIdx="3" presStyleCnt="5" custScaleX="116949">
        <dgm:presLayoutVars>
          <dgm:bulletEnabled val="1"/>
        </dgm:presLayoutVars>
      </dgm:prSet>
      <dgm:spPr/>
    </dgm:pt>
    <dgm:pt modelId="{400F99B1-593A-4A38-BF29-13C3BB0E73DB}" type="pres">
      <dgm:prSet presAssocID="{E794887E-E231-433A-8E7A-3A5D2B1115D0}" presName="parSpace" presStyleCnt="0"/>
      <dgm:spPr/>
    </dgm:pt>
    <dgm:pt modelId="{DCE938DE-90A5-4F1E-ACA1-1DC70E6C1A41}" type="pres">
      <dgm:prSet presAssocID="{C35AC36C-1E94-408B-B16B-B643E91D4743}" presName="parTxOnly" presStyleLbl="node1" presStyleIdx="4" presStyleCnt="5" custScaleX="81682">
        <dgm:presLayoutVars>
          <dgm:bulletEnabled val="1"/>
        </dgm:presLayoutVars>
      </dgm:prSet>
      <dgm:spPr/>
    </dgm:pt>
  </dgm:ptLst>
  <dgm:cxnLst>
    <dgm:cxn modelId="{BD21F208-04E1-4E0B-883C-4E4FFCB78FBE}" srcId="{DB9A546E-C999-4140-A42E-27ADB6887587}" destId="{6C11B651-4623-410D-B269-280CE60AE168}" srcOrd="3" destOrd="0" parTransId="{42C1D90E-AB4F-4A80-BF95-D795987AD6A1}" sibTransId="{E794887E-E231-433A-8E7A-3A5D2B1115D0}"/>
    <dgm:cxn modelId="{6BB33B0D-E2C8-4A5E-A7B0-8CDECC3A96B5}" srcId="{DB9A546E-C999-4140-A42E-27ADB6887587}" destId="{C35AC36C-1E94-408B-B16B-B643E91D4743}" srcOrd="4" destOrd="0" parTransId="{099DC105-DCF5-4BBE-9654-F1915A7AA060}" sibTransId="{F2E50BD0-5214-452F-8525-24B829952833}"/>
    <dgm:cxn modelId="{0FC2C65F-28E7-4A48-8A3D-5BF69A3DC2CD}" type="presOf" srcId="{D34ABC37-9384-41FE-A68F-BCF682998B2F}" destId="{8700CD0B-1F7C-47CC-A11B-135223A4C5AB}" srcOrd="0" destOrd="0" presId="urn:microsoft.com/office/officeart/2005/8/layout/hChevron3"/>
    <dgm:cxn modelId="{4473CB77-886D-4D4B-B314-4B0D5E851BD9}" type="presOf" srcId="{6C11B651-4623-410D-B269-280CE60AE168}" destId="{C55B8C19-174C-45AE-AB68-AF2B0DFBD1D4}" srcOrd="0" destOrd="0" presId="urn:microsoft.com/office/officeart/2005/8/layout/hChevron3"/>
    <dgm:cxn modelId="{1E5C2981-07FD-4187-8542-5886E63D4B99}" srcId="{DB9A546E-C999-4140-A42E-27ADB6887587}" destId="{F1726DD7-F6C4-4254-9230-36B665AED455}" srcOrd="2" destOrd="0" parTransId="{26A37C02-38D3-41E7-872E-914C73D86A12}" sibTransId="{A1814958-DC31-4D2C-81DE-CCE7B0D8D71A}"/>
    <dgm:cxn modelId="{6A8CD4C2-E484-4BFD-A1C6-BCA3036F8D4A}" srcId="{DB9A546E-C999-4140-A42E-27ADB6887587}" destId="{23517BDE-925E-4152-8953-FD036360BF90}" srcOrd="0" destOrd="0" parTransId="{7E6FAB05-5868-4DE5-AEE3-05ADDCFDD8A7}" sibTransId="{6DD2A4F7-07AA-40F5-9967-64BEF0FEFEED}"/>
    <dgm:cxn modelId="{B78EFECE-BC39-4D93-B8ED-3D44EE409C33}" srcId="{DB9A546E-C999-4140-A42E-27ADB6887587}" destId="{D34ABC37-9384-41FE-A68F-BCF682998B2F}" srcOrd="1" destOrd="0" parTransId="{600C92C9-1905-4F81-B5F3-B1C209017645}" sibTransId="{16268DC7-A5CB-4AE9-B13B-9EB8E4FB7EB8}"/>
    <dgm:cxn modelId="{16F677D0-87A6-4E54-814A-527586B36BCD}" type="presOf" srcId="{C35AC36C-1E94-408B-B16B-B643E91D4743}" destId="{DCE938DE-90A5-4F1E-ACA1-1DC70E6C1A41}" srcOrd="0" destOrd="0" presId="urn:microsoft.com/office/officeart/2005/8/layout/hChevron3"/>
    <dgm:cxn modelId="{A6206BDF-76D2-4956-8772-9CDB5963FE83}" type="presOf" srcId="{23517BDE-925E-4152-8953-FD036360BF90}" destId="{A9BF30F1-FE85-402B-897B-3E119BF4F3D3}" srcOrd="0" destOrd="0" presId="urn:microsoft.com/office/officeart/2005/8/layout/hChevron3"/>
    <dgm:cxn modelId="{F12A10EF-58F5-43EC-9EA7-4502A6B1223D}" type="presOf" srcId="{F1726DD7-F6C4-4254-9230-36B665AED455}" destId="{D1946714-2D4B-4CB1-853E-A00A072020CE}" srcOrd="0" destOrd="0" presId="urn:microsoft.com/office/officeart/2005/8/layout/hChevron3"/>
    <dgm:cxn modelId="{E9C365F9-3C15-4F9A-A4B6-E392CDBBC55B}" type="presOf" srcId="{DB9A546E-C999-4140-A42E-27ADB6887587}" destId="{683D0453-10DF-4B4D-B448-2D875EF08734}" srcOrd="0" destOrd="0" presId="urn:microsoft.com/office/officeart/2005/8/layout/hChevron3"/>
    <dgm:cxn modelId="{94347A1D-2C3C-46D8-AF14-103645B9CEE3}" type="presParOf" srcId="{683D0453-10DF-4B4D-B448-2D875EF08734}" destId="{A9BF30F1-FE85-402B-897B-3E119BF4F3D3}" srcOrd="0" destOrd="0" presId="urn:microsoft.com/office/officeart/2005/8/layout/hChevron3"/>
    <dgm:cxn modelId="{8C82BC05-5F43-4FFE-BC9F-0736BCD7BC70}" type="presParOf" srcId="{683D0453-10DF-4B4D-B448-2D875EF08734}" destId="{0A377E7D-CEC2-48D1-A0EB-52C81CF91C57}" srcOrd="1" destOrd="0" presId="urn:microsoft.com/office/officeart/2005/8/layout/hChevron3"/>
    <dgm:cxn modelId="{6D8D8D92-48D5-4613-A1AF-9A710FCC29DE}" type="presParOf" srcId="{683D0453-10DF-4B4D-B448-2D875EF08734}" destId="{8700CD0B-1F7C-47CC-A11B-135223A4C5AB}" srcOrd="2" destOrd="0" presId="urn:microsoft.com/office/officeart/2005/8/layout/hChevron3"/>
    <dgm:cxn modelId="{63E0E09B-7B43-4465-9485-A4179E49E31C}" type="presParOf" srcId="{683D0453-10DF-4B4D-B448-2D875EF08734}" destId="{568303CC-5918-4B56-92B2-0A6298614D27}" srcOrd="3" destOrd="0" presId="urn:microsoft.com/office/officeart/2005/8/layout/hChevron3"/>
    <dgm:cxn modelId="{D517EB9A-0B24-44CD-9829-3D76B849BCB8}" type="presParOf" srcId="{683D0453-10DF-4B4D-B448-2D875EF08734}" destId="{D1946714-2D4B-4CB1-853E-A00A072020CE}" srcOrd="4" destOrd="0" presId="urn:microsoft.com/office/officeart/2005/8/layout/hChevron3"/>
    <dgm:cxn modelId="{D2E915C4-4870-4F92-98C0-D31C927F831D}" type="presParOf" srcId="{683D0453-10DF-4B4D-B448-2D875EF08734}" destId="{5A36BE85-0108-46EE-8E59-82DBAAFE2496}" srcOrd="5" destOrd="0" presId="urn:microsoft.com/office/officeart/2005/8/layout/hChevron3"/>
    <dgm:cxn modelId="{8412E78C-0DB0-4189-B7D3-62335E44025A}" type="presParOf" srcId="{683D0453-10DF-4B4D-B448-2D875EF08734}" destId="{C55B8C19-174C-45AE-AB68-AF2B0DFBD1D4}" srcOrd="6" destOrd="0" presId="urn:microsoft.com/office/officeart/2005/8/layout/hChevron3"/>
    <dgm:cxn modelId="{9AC19A27-27E3-4561-95F3-CEE79A42CB35}" type="presParOf" srcId="{683D0453-10DF-4B4D-B448-2D875EF08734}" destId="{400F99B1-593A-4A38-BF29-13C3BB0E73DB}" srcOrd="7" destOrd="0" presId="urn:microsoft.com/office/officeart/2005/8/layout/hChevron3"/>
    <dgm:cxn modelId="{F5B420EA-1E73-4E1D-A835-47291827396B}" type="presParOf" srcId="{683D0453-10DF-4B4D-B448-2D875EF08734}" destId="{DCE938DE-90A5-4F1E-ACA1-1DC70E6C1A41}" srcOrd="8"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FC9122-39CA-438D-9E5B-88D949DAED99}" type="doc">
      <dgm:prSet loTypeId="urn:microsoft.com/office/officeart/2005/8/layout/gear1" loCatId="relationship" qsTypeId="urn:microsoft.com/office/officeart/2005/8/quickstyle/simple1" qsCatId="simple" csTypeId="urn:microsoft.com/office/officeart/2005/8/colors/colorful5" csCatId="colorful" phldr="1"/>
      <dgm:spPr/>
      <dgm:t>
        <a:bodyPr/>
        <a:lstStyle/>
        <a:p>
          <a:endParaRPr lang="en-IN"/>
        </a:p>
      </dgm:t>
    </dgm:pt>
    <dgm:pt modelId="{9AAA04FB-D5D3-4D22-BD48-30BB0AE1BFE2}">
      <dgm:prSet phldrT="[Text]" phldr="0" custT="1"/>
      <dgm:spPr/>
      <dgm:t>
        <a:bodyPr/>
        <a:lstStyle/>
        <a:p>
          <a:r>
            <a:rPr lang="en-IN" sz="1800" dirty="0"/>
            <a:t>Real-time tracking</a:t>
          </a:r>
        </a:p>
      </dgm:t>
    </dgm:pt>
    <dgm:pt modelId="{BC5B9C63-D031-43EF-ACD2-E93F8ACDD68F}" type="parTrans" cxnId="{A3ECB15E-AA40-473E-ADDD-8C535B5C0A8E}">
      <dgm:prSet/>
      <dgm:spPr/>
      <dgm:t>
        <a:bodyPr/>
        <a:lstStyle/>
        <a:p>
          <a:endParaRPr lang="en-IN"/>
        </a:p>
      </dgm:t>
    </dgm:pt>
    <dgm:pt modelId="{F3F8BBC3-C33F-4B56-8493-FB4660F4EE29}" type="sibTrans" cxnId="{A3ECB15E-AA40-473E-ADDD-8C535B5C0A8E}">
      <dgm:prSet/>
      <dgm:spPr/>
      <dgm:t>
        <a:bodyPr/>
        <a:lstStyle/>
        <a:p>
          <a:endParaRPr lang="en-IN"/>
        </a:p>
      </dgm:t>
    </dgm:pt>
    <dgm:pt modelId="{D2DA1CB3-B234-4E4B-AD84-065F4FDF1E0F}">
      <dgm:prSet phldrT="[Text]" custT="1"/>
      <dgm:spPr/>
      <dgm:t>
        <a:bodyPr/>
        <a:lstStyle/>
        <a:p>
          <a:r>
            <a:rPr lang="en-IN" sz="1000" dirty="0"/>
            <a:t>Automated modifications</a:t>
          </a:r>
        </a:p>
      </dgm:t>
    </dgm:pt>
    <dgm:pt modelId="{6BEC4EF9-6A8F-469A-B8BB-73BD0A94667B}" type="parTrans" cxnId="{F3BDECAA-E7B0-4CDE-ABC5-79B879C9C0CC}">
      <dgm:prSet/>
      <dgm:spPr/>
      <dgm:t>
        <a:bodyPr/>
        <a:lstStyle/>
        <a:p>
          <a:endParaRPr lang="en-IN"/>
        </a:p>
      </dgm:t>
    </dgm:pt>
    <dgm:pt modelId="{5D735B33-F657-449A-B1F6-D911993519A3}" type="sibTrans" cxnId="{F3BDECAA-E7B0-4CDE-ABC5-79B879C9C0CC}">
      <dgm:prSet/>
      <dgm:spPr/>
      <dgm:t>
        <a:bodyPr/>
        <a:lstStyle/>
        <a:p>
          <a:endParaRPr lang="en-IN"/>
        </a:p>
      </dgm:t>
    </dgm:pt>
    <dgm:pt modelId="{E5EB573B-654D-4C51-8C68-25FACD250908}">
      <dgm:prSet phldrT="[Text]"/>
      <dgm:spPr/>
      <dgm:t>
        <a:bodyPr/>
        <a:lstStyle/>
        <a:p>
          <a:r>
            <a:rPr lang="en-IN" dirty="0"/>
            <a:t>Enables quick decisions and actions</a:t>
          </a:r>
        </a:p>
      </dgm:t>
    </dgm:pt>
    <dgm:pt modelId="{DB0F97B7-6B12-46D3-8F20-4CC142B9CA5E}" type="parTrans" cxnId="{50CDE93D-E84B-4D72-9557-46219E46CCCE}">
      <dgm:prSet/>
      <dgm:spPr/>
      <dgm:t>
        <a:bodyPr/>
        <a:lstStyle/>
        <a:p>
          <a:endParaRPr lang="en-IN"/>
        </a:p>
      </dgm:t>
    </dgm:pt>
    <dgm:pt modelId="{5A9ABE55-4CB0-4DD0-B119-0D543934A8F1}" type="sibTrans" cxnId="{50CDE93D-E84B-4D72-9557-46219E46CCCE}">
      <dgm:prSet/>
      <dgm:spPr/>
      <dgm:t>
        <a:bodyPr/>
        <a:lstStyle/>
        <a:p>
          <a:endParaRPr lang="en-IN"/>
        </a:p>
      </dgm:t>
    </dgm:pt>
    <dgm:pt modelId="{5B97F80E-4680-40E5-BDC0-0BEB54616322}" type="pres">
      <dgm:prSet presAssocID="{C8FC9122-39CA-438D-9E5B-88D949DAED99}" presName="composite" presStyleCnt="0">
        <dgm:presLayoutVars>
          <dgm:chMax val="3"/>
          <dgm:animLvl val="lvl"/>
          <dgm:resizeHandles val="exact"/>
        </dgm:presLayoutVars>
      </dgm:prSet>
      <dgm:spPr/>
    </dgm:pt>
    <dgm:pt modelId="{F9C8A9B6-CA5F-4EEA-B59C-E98727EED0DC}" type="pres">
      <dgm:prSet presAssocID="{9AAA04FB-D5D3-4D22-BD48-30BB0AE1BFE2}" presName="gear1" presStyleLbl="node1" presStyleIdx="0" presStyleCnt="3">
        <dgm:presLayoutVars>
          <dgm:chMax val="1"/>
          <dgm:bulletEnabled val="1"/>
        </dgm:presLayoutVars>
      </dgm:prSet>
      <dgm:spPr/>
    </dgm:pt>
    <dgm:pt modelId="{20887996-CB3A-468A-9A39-C3D9364A8D74}" type="pres">
      <dgm:prSet presAssocID="{9AAA04FB-D5D3-4D22-BD48-30BB0AE1BFE2}" presName="gear1srcNode" presStyleLbl="node1" presStyleIdx="0" presStyleCnt="3"/>
      <dgm:spPr/>
    </dgm:pt>
    <dgm:pt modelId="{2F8425A5-524D-47EB-A055-C3B23E49BE05}" type="pres">
      <dgm:prSet presAssocID="{9AAA04FB-D5D3-4D22-BD48-30BB0AE1BFE2}" presName="gear1dstNode" presStyleLbl="node1" presStyleIdx="0" presStyleCnt="3"/>
      <dgm:spPr/>
    </dgm:pt>
    <dgm:pt modelId="{7BCA5A9C-28DD-433E-92AD-4A289055620C}" type="pres">
      <dgm:prSet presAssocID="{D2DA1CB3-B234-4E4B-AD84-065F4FDF1E0F}" presName="gear2" presStyleLbl="node1" presStyleIdx="1" presStyleCnt="3" custScaleX="102255" custScaleY="91335">
        <dgm:presLayoutVars>
          <dgm:chMax val="1"/>
          <dgm:bulletEnabled val="1"/>
        </dgm:presLayoutVars>
      </dgm:prSet>
      <dgm:spPr/>
    </dgm:pt>
    <dgm:pt modelId="{7755ABFC-3AEA-4179-A0BF-A803F99D781D}" type="pres">
      <dgm:prSet presAssocID="{D2DA1CB3-B234-4E4B-AD84-065F4FDF1E0F}" presName="gear2srcNode" presStyleLbl="node1" presStyleIdx="1" presStyleCnt="3"/>
      <dgm:spPr/>
    </dgm:pt>
    <dgm:pt modelId="{8CBE5349-CD74-4389-8936-454BABDFA525}" type="pres">
      <dgm:prSet presAssocID="{D2DA1CB3-B234-4E4B-AD84-065F4FDF1E0F}" presName="gear2dstNode" presStyleLbl="node1" presStyleIdx="1" presStyleCnt="3"/>
      <dgm:spPr/>
    </dgm:pt>
    <dgm:pt modelId="{58596F0E-00C8-4F8E-A2E6-7BC6137D1E12}" type="pres">
      <dgm:prSet presAssocID="{E5EB573B-654D-4C51-8C68-25FACD250908}" presName="gear3" presStyleLbl="node1" presStyleIdx="2" presStyleCnt="3"/>
      <dgm:spPr/>
    </dgm:pt>
    <dgm:pt modelId="{333D7F28-408C-42F3-A10D-576A5A6C97A8}" type="pres">
      <dgm:prSet presAssocID="{E5EB573B-654D-4C51-8C68-25FACD250908}" presName="gear3tx" presStyleLbl="node1" presStyleIdx="2" presStyleCnt="3">
        <dgm:presLayoutVars>
          <dgm:chMax val="1"/>
          <dgm:bulletEnabled val="1"/>
        </dgm:presLayoutVars>
      </dgm:prSet>
      <dgm:spPr/>
    </dgm:pt>
    <dgm:pt modelId="{6E01826C-BF52-46E5-B212-A722866ED871}" type="pres">
      <dgm:prSet presAssocID="{E5EB573B-654D-4C51-8C68-25FACD250908}" presName="gear3srcNode" presStyleLbl="node1" presStyleIdx="2" presStyleCnt="3"/>
      <dgm:spPr/>
    </dgm:pt>
    <dgm:pt modelId="{9F6411AC-80A8-45EE-B10A-AF21A4936145}" type="pres">
      <dgm:prSet presAssocID="{E5EB573B-654D-4C51-8C68-25FACD250908}" presName="gear3dstNode" presStyleLbl="node1" presStyleIdx="2" presStyleCnt="3"/>
      <dgm:spPr/>
    </dgm:pt>
    <dgm:pt modelId="{3C684657-7702-4DAC-BE84-06A61E0AB20D}" type="pres">
      <dgm:prSet presAssocID="{F3F8BBC3-C33F-4B56-8493-FB4660F4EE29}" presName="connector1" presStyleLbl="sibTrans2D1" presStyleIdx="0" presStyleCnt="3"/>
      <dgm:spPr/>
    </dgm:pt>
    <dgm:pt modelId="{E3737473-A71F-4713-AFD7-154DD22D9E8B}" type="pres">
      <dgm:prSet presAssocID="{5D735B33-F657-449A-B1F6-D911993519A3}" presName="connector2" presStyleLbl="sibTrans2D1" presStyleIdx="1" presStyleCnt="3"/>
      <dgm:spPr/>
    </dgm:pt>
    <dgm:pt modelId="{E9449C22-ED31-4820-A34F-02D6D6DE1A76}" type="pres">
      <dgm:prSet presAssocID="{5A9ABE55-4CB0-4DD0-B119-0D543934A8F1}" presName="connector3" presStyleLbl="sibTrans2D1" presStyleIdx="2" presStyleCnt="3"/>
      <dgm:spPr/>
    </dgm:pt>
  </dgm:ptLst>
  <dgm:cxnLst>
    <dgm:cxn modelId="{E5066A1A-3714-4B04-8430-5A6BBE69E389}" type="presOf" srcId="{E5EB573B-654D-4C51-8C68-25FACD250908}" destId="{6E01826C-BF52-46E5-B212-A722866ED871}" srcOrd="2" destOrd="0" presId="urn:microsoft.com/office/officeart/2005/8/layout/gear1"/>
    <dgm:cxn modelId="{08B7662C-7595-4889-995C-F35F7EB90FA4}" type="presOf" srcId="{D2DA1CB3-B234-4E4B-AD84-065F4FDF1E0F}" destId="{7755ABFC-3AEA-4179-A0BF-A803F99D781D}" srcOrd="1" destOrd="0" presId="urn:microsoft.com/office/officeart/2005/8/layout/gear1"/>
    <dgm:cxn modelId="{48A7593C-EF1D-4172-BE28-E222DEDDC6E6}" type="presOf" srcId="{F3F8BBC3-C33F-4B56-8493-FB4660F4EE29}" destId="{3C684657-7702-4DAC-BE84-06A61E0AB20D}" srcOrd="0" destOrd="0" presId="urn:microsoft.com/office/officeart/2005/8/layout/gear1"/>
    <dgm:cxn modelId="{50CDE93D-E84B-4D72-9557-46219E46CCCE}" srcId="{C8FC9122-39CA-438D-9E5B-88D949DAED99}" destId="{E5EB573B-654D-4C51-8C68-25FACD250908}" srcOrd="2" destOrd="0" parTransId="{DB0F97B7-6B12-46D3-8F20-4CC142B9CA5E}" sibTransId="{5A9ABE55-4CB0-4DD0-B119-0D543934A8F1}"/>
    <dgm:cxn modelId="{A3ECB15E-AA40-473E-ADDD-8C535B5C0A8E}" srcId="{C8FC9122-39CA-438D-9E5B-88D949DAED99}" destId="{9AAA04FB-D5D3-4D22-BD48-30BB0AE1BFE2}" srcOrd="0" destOrd="0" parTransId="{BC5B9C63-D031-43EF-ACD2-E93F8ACDD68F}" sibTransId="{F3F8BBC3-C33F-4B56-8493-FB4660F4EE29}"/>
    <dgm:cxn modelId="{B9FD5F41-A0CB-4A33-9FF8-A534F70DF522}" type="presOf" srcId="{E5EB573B-654D-4C51-8C68-25FACD250908}" destId="{9F6411AC-80A8-45EE-B10A-AF21A4936145}" srcOrd="3" destOrd="0" presId="urn:microsoft.com/office/officeart/2005/8/layout/gear1"/>
    <dgm:cxn modelId="{D7AF9142-2C2E-419B-B693-42A1D7877DF4}" type="presOf" srcId="{E5EB573B-654D-4C51-8C68-25FACD250908}" destId="{333D7F28-408C-42F3-A10D-576A5A6C97A8}" srcOrd="1" destOrd="0" presId="urn:microsoft.com/office/officeart/2005/8/layout/gear1"/>
    <dgm:cxn modelId="{07A4F252-6F46-41CD-B37E-B4F65A6B3D6B}" type="presOf" srcId="{5A9ABE55-4CB0-4DD0-B119-0D543934A8F1}" destId="{E9449C22-ED31-4820-A34F-02D6D6DE1A76}" srcOrd="0" destOrd="0" presId="urn:microsoft.com/office/officeart/2005/8/layout/gear1"/>
    <dgm:cxn modelId="{09DD87A0-CA9A-460C-91E7-B06B86CDF15A}" type="presOf" srcId="{9AAA04FB-D5D3-4D22-BD48-30BB0AE1BFE2}" destId="{20887996-CB3A-468A-9A39-C3D9364A8D74}" srcOrd="1" destOrd="0" presId="urn:microsoft.com/office/officeart/2005/8/layout/gear1"/>
    <dgm:cxn modelId="{8BFAC2A6-FB9E-4E1B-9578-ACDC0C27E847}" type="presOf" srcId="{C8FC9122-39CA-438D-9E5B-88D949DAED99}" destId="{5B97F80E-4680-40E5-BDC0-0BEB54616322}" srcOrd="0" destOrd="0" presId="urn:microsoft.com/office/officeart/2005/8/layout/gear1"/>
    <dgm:cxn modelId="{F3BDECAA-E7B0-4CDE-ABC5-79B879C9C0CC}" srcId="{C8FC9122-39CA-438D-9E5B-88D949DAED99}" destId="{D2DA1CB3-B234-4E4B-AD84-065F4FDF1E0F}" srcOrd="1" destOrd="0" parTransId="{6BEC4EF9-6A8F-469A-B8BB-73BD0A94667B}" sibTransId="{5D735B33-F657-449A-B1F6-D911993519A3}"/>
    <dgm:cxn modelId="{5FBFFEAD-1B4A-417B-B90F-0BF87300CF15}" type="presOf" srcId="{5D735B33-F657-449A-B1F6-D911993519A3}" destId="{E3737473-A71F-4713-AFD7-154DD22D9E8B}" srcOrd="0" destOrd="0" presId="urn:microsoft.com/office/officeart/2005/8/layout/gear1"/>
    <dgm:cxn modelId="{C9FC9DAE-6623-4A82-B8E5-D9E2FCA2DAE4}" type="presOf" srcId="{D2DA1CB3-B234-4E4B-AD84-065F4FDF1E0F}" destId="{8CBE5349-CD74-4389-8936-454BABDFA525}" srcOrd="2" destOrd="0" presId="urn:microsoft.com/office/officeart/2005/8/layout/gear1"/>
    <dgm:cxn modelId="{752932B5-87F6-4E95-AFFD-EDD6C2CC87B9}" type="presOf" srcId="{D2DA1CB3-B234-4E4B-AD84-065F4FDF1E0F}" destId="{7BCA5A9C-28DD-433E-92AD-4A289055620C}" srcOrd="0" destOrd="0" presId="urn:microsoft.com/office/officeart/2005/8/layout/gear1"/>
    <dgm:cxn modelId="{811B29B6-0839-4080-930A-EC4A68CB86F1}" type="presOf" srcId="{9AAA04FB-D5D3-4D22-BD48-30BB0AE1BFE2}" destId="{F9C8A9B6-CA5F-4EEA-B59C-E98727EED0DC}" srcOrd="0" destOrd="0" presId="urn:microsoft.com/office/officeart/2005/8/layout/gear1"/>
    <dgm:cxn modelId="{F69FCABF-748B-4667-A22D-939A9344D985}" type="presOf" srcId="{E5EB573B-654D-4C51-8C68-25FACD250908}" destId="{58596F0E-00C8-4F8E-A2E6-7BC6137D1E12}" srcOrd="0" destOrd="0" presId="urn:microsoft.com/office/officeart/2005/8/layout/gear1"/>
    <dgm:cxn modelId="{58039DD7-ED0E-47FD-AA82-B653549EFD34}" type="presOf" srcId="{9AAA04FB-D5D3-4D22-BD48-30BB0AE1BFE2}" destId="{2F8425A5-524D-47EB-A055-C3B23E49BE05}" srcOrd="2" destOrd="0" presId="urn:microsoft.com/office/officeart/2005/8/layout/gear1"/>
    <dgm:cxn modelId="{7F42CB05-A941-4500-A6A9-3C9A692DAD6B}" type="presParOf" srcId="{5B97F80E-4680-40E5-BDC0-0BEB54616322}" destId="{F9C8A9B6-CA5F-4EEA-B59C-E98727EED0DC}" srcOrd="0" destOrd="0" presId="urn:microsoft.com/office/officeart/2005/8/layout/gear1"/>
    <dgm:cxn modelId="{385364F6-9A93-4377-B991-E2DF7FF39CF2}" type="presParOf" srcId="{5B97F80E-4680-40E5-BDC0-0BEB54616322}" destId="{20887996-CB3A-468A-9A39-C3D9364A8D74}" srcOrd="1" destOrd="0" presId="urn:microsoft.com/office/officeart/2005/8/layout/gear1"/>
    <dgm:cxn modelId="{C0DB3074-53AF-4AC7-B04E-4BAE97FBC0A4}" type="presParOf" srcId="{5B97F80E-4680-40E5-BDC0-0BEB54616322}" destId="{2F8425A5-524D-47EB-A055-C3B23E49BE05}" srcOrd="2" destOrd="0" presId="urn:microsoft.com/office/officeart/2005/8/layout/gear1"/>
    <dgm:cxn modelId="{B6944768-2AB5-4024-A6ED-BCE6393EAF18}" type="presParOf" srcId="{5B97F80E-4680-40E5-BDC0-0BEB54616322}" destId="{7BCA5A9C-28DD-433E-92AD-4A289055620C}" srcOrd="3" destOrd="0" presId="urn:microsoft.com/office/officeart/2005/8/layout/gear1"/>
    <dgm:cxn modelId="{9117DA2B-9F72-400C-A60C-4E41F1ACA8D0}" type="presParOf" srcId="{5B97F80E-4680-40E5-BDC0-0BEB54616322}" destId="{7755ABFC-3AEA-4179-A0BF-A803F99D781D}" srcOrd="4" destOrd="0" presId="urn:microsoft.com/office/officeart/2005/8/layout/gear1"/>
    <dgm:cxn modelId="{ED41A414-0B1B-4DC0-B5B2-7CA0FB46F057}" type="presParOf" srcId="{5B97F80E-4680-40E5-BDC0-0BEB54616322}" destId="{8CBE5349-CD74-4389-8936-454BABDFA525}" srcOrd="5" destOrd="0" presId="urn:microsoft.com/office/officeart/2005/8/layout/gear1"/>
    <dgm:cxn modelId="{986E2C98-CC6D-432D-9EA3-93DEA24CDF84}" type="presParOf" srcId="{5B97F80E-4680-40E5-BDC0-0BEB54616322}" destId="{58596F0E-00C8-4F8E-A2E6-7BC6137D1E12}" srcOrd="6" destOrd="0" presId="urn:microsoft.com/office/officeart/2005/8/layout/gear1"/>
    <dgm:cxn modelId="{DFD01ACC-EDAB-4F2F-8CA3-1D71C52A774B}" type="presParOf" srcId="{5B97F80E-4680-40E5-BDC0-0BEB54616322}" destId="{333D7F28-408C-42F3-A10D-576A5A6C97A8}" srcOrd="7" destOrd="0" presId="urn:microsoft.com/office/officeart/2005/8/layout/gear1"/>
    <dgm:cxn modelId="{33FA4F53-2ADA-4F9B-850D-B388D961A38A}" type="presParOf" srcId="{5B97F80E-4680-40E5-BDC0-0BEB54616322}" destId="{6E01826C-BF52-46E5-B212-A722866ED871}" srcOrd="8" destOrd="0" presId="urn:microsoft.com/office/officeart/2005/8/layout/gear1"/>
    <dgm:cxn modelId="{C2D134F6-E9F9-46C4-A8C1-85B32B8F9FA2}" type="presParOf" srcId="{5B97F80E-4680-40E5-BDC0-0BEB54616322}" destId="{9F6411AC-80A8-45EE-B10A-AF21A4936145}" srcOrd="9" destOrd="0" presId="urn:microsoft.com/office/officeart/2005/8/layout/gear1"/>
    <dgm:cxn modelId="{EC43066F-5525-4841-8E98-7459BB7512F4}" type="presParOf" srcId="{5B97F80E-4680-40E5-BDC0-0BEB54616322}" destId="{3C684657-7702-4DAC-BE84-06A61E0AB20D}" srcOrd="10" destOrd="0" presId="urn:microsoft.com/office/officeart/2005/8/layout/gear1"/>
    <dgm:cxn modelId="{2A50336F-147E-4339-AF3B-CFBA78150BF0}" type="presParOf" srcId="{5B97F80E-4680-40E5-BDC0-0BEB54616322}" destId="{E3737473-A71F-4713-AFD7-154DD22D9E8B}" srcOrd="11" destOrd="0" presId="urn:microsoft.com/office/officeart/2005/8/layout/gear1"/>
    <dgm:cxn modelId="{6E6FDA54-22AB-49E4-9443-D6E1E95B1509}" type="presParOf" srcId="{5B97F80E-4680-40E5-BDC0-0BEB54616322}" destId="{E9449C22-ED31-4820-A34F-02D6D6DE1A76}" srcOrd="12" destOrd="0" presId="urn:microsoft.com/office/officeart/2005/8/layout/gear1"/>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A964FD9-ACC7-498A-B1A3-C1E485E88FA3}" type="doc">
      <dgm:prSet loTypeId="urn:microsoft.com/office/officeart/2005/8/layout/hChevron3" loCatId="process" qsTypeId="urn:microsoft.com/office/officeart/2005/8/quickstyle/simple5" qsCatId="simple" csTypeId="urn:microsoft.com/office/officeart/2005/8/colors/accent1_4" csCatId="accent1" phldr="1"/>
      <dgm:spPr/>
    </dgm:pt>
    <dgm:pt modelId="{4EAFE6AA-5610-47A1-9943-B8EEA2D9A3AF}">
      <dgm:prSet phldrT="[Text]"/>
      <dgm:spPr/>
      <dgm:t>
        <a:bodyPr/>
        <a:lstStyle/>
        <a:p>
          <a:r>
            <a:rPr lang="en-IN"/>
            <a:t>Pilot and feasibility</a:t>
          </a:r>
        </a:p>
      </dgm:t>
    </dgm:pt>
    <dgm:pt modelId="{7C459B1C-379D-481D-96D5-22667A26F2BC}" type="parTrans" cxnId="{5513B1E6-A233-45D9-8B59-DE11D84A5C85}">
      <dgm:prSet/>
      <dgm:spPr/>
      <dgm:t>
        <a:bodyPr/>
        <a:lstStyle/>
        <a:p>
          <a:endParaRPr lang="en-IN"/>
        </a:p>
      </dgm:t>
    </dgm:pt>
    <dgm:pt modelId="{B7805F58-5B70-45BF-BDAE-8F2C89B8A88D}" type="sibTrans" cxnId="{5513B1E6-A233-45D9-8B59-DE11D84A5C85}">
      <dgm:prSet/>
      <dgm:spPr/>
      <dgm:t>
        <a:bodyPr/>
        <a:lstStyle/>
        <a:p>
          <a:endParaRPr lang="en-IN"/>
        </a:p>
      </dgm:t>
    </dgm:pt>
    <dgm:pt modelId="{DE2A2AD9-8BEB-465E-A2E8-EEB8CBEB4E6D}">
      <dgm:prSet phldrT="[Text]"/>
      <dgm:spPr/>
      <dgm:t>
        <a:bodyPr/>
        <a:lstStyle/>
        <a:p>
          <a:r>
            <a:rPr lang="en-IN"/>
            <a:t>Policy Integration</a:t>
          </a:r>
        </a:p>
      </dgm:t>
    </dgm:pt>
    <dgm:pt modelId="{E5804E7B-916C-40FD-9733-5DA5F4587153}" type="parTrans" cxnId="{4E3D75CB-590F-43D8-B69E-657DAFB3EF26}">
      <dgm:prSet/>
      <dgm:spPr/>
      <dgm:t>
        <a:bodyPr/>
        <a:lstStyle/>
        <a:p>
          <a:endParaRPr lang="en-IN"/>
        </a:p>
      </dgm:t>
    </dgm:pt>
    <dgm:pt modelId="{4CA83CBE-0794-4480-813B-AC2CD84B4C76}" type="sibTrans" cxnId="{4E3D75CB-590F-43D8-B69E-657DAFB3EF26}">
      <dgm:prSet/>
      <dgm:spPr/>
      <dgm:t>
        <a:bodyPr/>
        <a:lstStyle/>
        <a:p>
          <a:endParaRPr lang="en-IN"/>
        </a:p>
      </dgm:t>
    </dgm:pt>
    <dgm:pt modelId="{D1D0CB94-394E-4143-9031-7EAEA569FFAA}">
      <dgm:prSet phldrT="[Text]"/>
      <dgm:spPr/>
      <dgm:t>
        <a:bodyPr/>
        <a:lstStyle/>
        <a:p>
          <a:r>
            <a:rPr lang="en-IN"/>
            <a:t>Funding and support</a:t>
          </a:r>
        </a:p>
      </dgm:t>
    </dgm:pt>
    <dgm:pt modelId="{1AD147BF-C025-478B-82E6-7008115AB80C}" type="parTrans" cxnId="{DC9D48FE-3668-41C3-8534-6CB3A362DFB7}">
      <dgm:prSet/>
      <dgm:spPr/>
      <dgm:t>
        <a:bodyPr/>
        <a:lstStyle/>
        <a:p>
          <a:endParaRPr lang="en-IN"/>
        </a:p>
      </dgm:t>
    </dgm:pt>
    <dgm:pt modelId="{F31445A5-B179-4252-8F93-FC3BB4CAE1A6}" type="sibTrans" cxnId="{DC9D48FE-3668-41C3-8534-6CB3A362DFB7}">
      <dgm:prSet/>
      <dgm:spPr/>
      <dgm:t>
        <a:bodyPr/>
        <a:lstStyle/>
        <a:p>
          <a:endParaRPr lang="en-IN"/>
        </a:p>
      </dgm:t>
    </dgm:pt>
    <dgm:pt modelId="{F0B47BCF-8C95-411F-87F7-838F00F5E36D}">
      <dgm:prSet phldrT="[Text]"/>
      <dgm:spPr/>
      <dgm:t>
        <a:bodyPr/>
        <a:lstStyle/>
        <a:p>
          <a:r>
            <a:rPr lang="en-IN"/>
            <a:t>Scaling and Governance</a:t>
          </a:r>
        </a:p>
      </dgm:t>
    </dgm:pt>
    <dgm:pt modelId="{ED19908C-FC40-45AD-A382-AF31D08C6716}" type="parTrans" cxnId="{6FEEA57F-BFF9-4687-BAD6-C42F652E7AE8}">
      <dgm:prSet/>
      <dgm:spPr/>
      <dgm:t>
        <a:bodyPr/>
        <a:lstStyle/>
        <a:p>
          <a:endParaRPr lang="en-IN"/>
        </a:p>
      </dgm:t>
    </dgm:pt>
    <dgm:pt modelId="{3C151474-A04E-4649-963C-C580F1932DCA}" type="sibTrans" cxnId="{6FEEA57F-BFF9-4687-BAD6-C42F652E7AE8}">
      <dgm:prSet/>
      <dgm:spPr/>
      <dgm:t>
        <a:bodyPr/>
        <a:lstStyle/>
        <a:p>
          <a:endParaRPr lang="en-IN"/>
        </a:p>
      </dgm:t>
    </dgm:pt>
    <dgm:pt modelId="{7359E12C-663E-4BAA-8F0C-3BC944A56347}" type="pres">
      <dgm:prSet presAssocID="{3A964FD9-ACC7-498A-B1A3-C1E485E88FA3}" presName="Name0" presStyleCnt="0">
        <dgm:presLayoutVars>
          <dgm:dir/>
          <dgm:resizeHandles val="exact"/>
        </dgm:presLayoutVars>
      </dgm:prSet>
      <dgm:spPr/>
    </dgm:pt>
    <dgm:pt modelId="{98151295-90C6-4354-85BC-6E8B3478CB5E}" type="pres">
      <dgm:prSet presAssocID="{4EAFE6AA-5610-47A1-9943-B8EEA2D9A3AF}" presName="parTxOnly" presStyleLbl="node1" presStyleIdx="0" presStyleCnt="4">
        <dgm:presLayoutVars>
          <dgm:bulletEnabled val="1"/>
        </dgm:presLayoutVars>
      </dgm:prSet>
      <dgm:spPr/>
    </dgm:pt>
    <dgm:pt modelId="{980247D1-C1F3-416B-93B8-BF20CF1128F3}" type="pres">
      <dgm:prSet presAssocID="{B7805F58-5B70-45BF-BDAE-8F2C89B8A88D}" presName="parSpace" presStyleCnt="0"/>
      <dgm:spPr/>
    </dgm:pt>
    <dgm:pt modelId="{C1DD2D99-8041-4AB2-AF11-CA6F225F35A5}" type="pres">
      <dgm:prSet presAssocID="{DE2A2AD9-8BEB-465E-A2E8-EEB8CBEB4E6D}" presName="parTxOnly" presStyleLbl="node1" presStyleIdx="1" presStyleCnt="4">
        <dgm:presLayoutVars>
          <dgm:bulletEnabled val="1"/>
        </dgm:presLayoutVars>
      </dgm:prSet>
      <dgm:spPr/>
    </dgm:pt>
    <dgm:pt modelId="{EADFC6CB-F634-4345-80C0-AC72C2C1AE64}" type="pres">
      <dgm:prSet presAssocID="{4CA83CBE-0794-4480-813B-AC2CD84B4C76}" presName="parSpace" presStyleCnt="0"/>
      <dgm:spPr/>
    </dgm:pt>
    <dgm:pt modelId="{0126E545-B491-4182-80DA-EAEE062FF705}" type="pres">
      <dgm:prSet presAssocID="{D1D0CB94-394E-4143-9031-7EAEA569FFAA}" presName="parTxOnly" presStyleLbl="node1" presStyleIdx="2" presStyleCnt="4">
        <dgm:presLayoutVars>
          <dgm:bulletEnabled val="1"/>
        </dgm:presLayoutVars>
      </dgm:prSet>
      <dgm:spPr/>
    </dgm:pt>
    <dgm:pt modelId="{77271511-44CC-451A-A43C-825F3317F866}" type="pres">
      <dgm:prSet presAssocID="{F31445A5-B179-4252-8F93-FC3BB4CAE1A6}" presName="parSpace" presStyleCnt="0"/>
      <dgm:spPr/>
    </dgm:pt>
    <dgm:pt modelId="{FFF50768-5E25-461F-BB43-32CC82B540D4}" type="pres">
      <dgm:prSet presAssocID="{F0B47BCF-8C95-411F-87F7-838F00F5E36D}" presName="parTxOnly" presStyleLbl="node1" presStyleIdx="3" presStyleCnt="4">
        <dgm:presLayoutVars>
          <dgm:bulletEnabled val="1"/>
        </dgm:presLayoutVars>
      </dgm:prSet>
      <dgm:spPr/>
    </dgm:pt>
  </dgm:ptLst>
  <dgm:cxnLst>
    <dgm:cxn modelId="{9E9E5B72-D589-4083-9582-2F928787B9B8}" type="presOf" srcId="{DE2A2AD9-8BEB-465E-A2E8-EEB8CBEB4E6D}" destId="{C1DD2D99-8041-4AB2-AF11-CA6F225F35A5}" srcOrd="0" destOrd="0" presId="urn:microsoft.com/office/officeart/2005/8/layout/hChevron3"/>
    <dgm:cxn modelId="{7F8DBE76-649C-407D-B9EC-B8D93017B494}" type="presOf" srcId="{D1D0CB94-394E-4143-9031-7EAEA569FFAA}" destId="{0126E545-B491-4182-80DA-EAEE062FF705}" srcOrd="0" destOrd="0" presId="urn:microsoft.com/office/officeart/2005/8/layout/hChevron3"/>
    <dgm:cxn modelId="{3A802357-DE6C-46EF-8C4D-58DC28D55561}" type="presOf" srcId="{4EAFE6AA-5610-47A1-9943-B8EEA2D9A3AF}" destId="{98151295-90C6-4354-85BC-6E8B3478CB5E}" srcOrd="0" destOrd="0" presId="urn:microsoft.com/office/officeart/2005/8/layout/hChevron3"/>
    <dgm:cxn modelId="{6FEEA57F-BFF9-4687-BAD6-C42F652E7AE8}" srcId="{3A964FD9-ACC7-498A-B1A3-C1E485E88FA3}" destId="{F0B47BCF-8C95-411F-87F7-838F00F5E36D}" srcOrd="3" destOrd="0" parTransId="{ED19908C-FC40-45AD-A382-AF31D08C6716}" sibTransId="{3C151474-A04E-4649-963C-C580F1932DCA}"/>
    <dgm:cxn modelId="{32C85394-745A-4B92-BF16-5EE25D8D4CD4}" type="presOf" srcId="{F0B47BCF-8C95-411F-87F7-838F00F5E36D}" destId="{FFF50768-5E25-461F-BB43-32CC82B540D4}" srcOrd="0" destOrd="0" presId="urn:microsoft.com/office/officeart/2005/8/layout/hChevron3"/>
    <dgm:cxn modelId="{4E3D75CB-590F-43D8-B69E-657DAFB3EF26}" srcId="{3A964FD9-ACC7-498A-B1A3-C1E485E88FA3}" destId="{DE2A2AD9-8BEB-465E-A2E8-EEB8CBEB4E6D}" srcOrd="1" destOrd="0" parTransId="{E5804E7B-916C-40FD-9733-5DA5F4587153}" sibTransId="{4CA83CBE-0794-4480-813B-AC2CD84B4C76}"/>
    <dgm:cxn modelId="{5513B1E6-A233-45D9-8B59-DE11D84A5C85}" srcId="{3A964FD9-ACC7-498A-B1A3-C1E485E88FA3}" destId="{4EAFE6AA-5610-47A1-9943-B8EEA2D9A3AF}" srcOrd="0" destOrd="0" parTransId="{7C459B1C-379D-481D-96D5-22667A26F2BC}" sibTransId="{B7805F58-5B70-45BF-BDAE-8F2C89B8A88D}"/>
    <dgm:cxn modelId="{05D1B2FC-49A9-47A4-A397-FAAAC7BEFC10}" type="presOf" srcId="{3A964FD9-ACC7-498A-B1A3-C1E485E88FA3}" destId="{7359E12C-663E-4BAA-8F0C-3BC944A56347}" srcOrd="0" destOrd="0" presId="urn:microsoft.com/office/officeart/2005/8/layout/hChevron3"/>
    <dgm:cxn modelId="{DC9D48FE-3668-41C3-8534-6CB3A362DFB7}" srcId="{3A964FD9-ACC7-498A-B1A3-C1E485E88FA3}" destId="{D1D0CB94-394E-4143-9031-7EAEA569FFAA}" srcOrd="2" destOrd="0" parTransId="{1AD147BF-C025-478B-82E6-7008115AB80C}" sibTransId="{F31445A5-B179-4252-8F93-FC3BB4CAE1A6}"/>
    <dgm:cxn modelId="{ED6DC040-7E98-40C3-8F48-F0CEF9A3D868}" type="presParOf" srcId="{7359E12C-663E-4BAA-8F0C-3BC944A56347}" destId="{98151295-90C6-4354-85BC-6E8B3478CB5E}" srcOrd="0" destOrd="0" presId="urn:microsoft.com/office/officeart/2005/8/layout/hChevron3"/>
    <dgm:cxn modelId="{A01D292E-154D-4E32-B1DC-1FB778F2B47A}" type="presParOf" srcId="{7359E12C-663E-4BAA-8F0C-3BC944A56347}" destId="{980247D1-C1F3-416B-93B8-BF20CF1128F3}" srcOrd="1" destOrd="0" presId="urn:microsoft.com/office/officeart/2005/8/layout/hChevron3"/>
    <dgm:cxn modelId="{5C221055-1FB5-4AE7-9FC9-7185CDC091B8}" type="presParOf" srcId="{7359E12C-663E-4BAA-8F0C-3BC944A56347}" destId="{C1DD2D99-8041-4AB2-AF11-CA6F225F35A5}" srcOrd="2" destOrd="0" presId="urn:microsoft.com/office/officeart/2005/8/layout/hChevron3"/>
    <dgm:cxn modelId="{AD96188F-B805-4485-82CD-4AFA9BA92493}" type="presParOf" srcId="{7359E12C-663E-4BAA-8F0C-3BC944A56347}" destId="{EADFC6CB-F634-4345-80C0-AC72C2C1AE64}" srcOrd="3" destOrd="0" presId="urn:microsoft.com/office/officeart/2005/8/layout/hChevron3"/>
    <dgm:cxn modelId="{17191A67-EEDD-441B-B7D0-D7520606CFA5}" type="presParOf" srcId="{7359E12C-663E-4BAA-8F0C-3BC944A56347}" destId="{0126E545-B491-4182-80DA-EAEE062FF705}" srcOrd="4" destOrd="0" presId="urn:microsoft.com/office/officeart/2005/8/layout/hChevron3"/>
    <dgm:cxn modelId="{52C4A06C-554B-4CCC-A848-16B3A0A24978}" type="presParOf" srcId="{7359E12C-663E-4BAA-8F0C-3BC944A56347}" destId="{77271511-44CC-451A-A43C-825F3317F866}" srcOrd="5" destOrd="0" presId="urn:microsoft.com/office/officeart/2005/8/layout/hChevron3"/>
    <dgm:cxn modelId="{EC3DB752-6B99-43B8-BB47-ACA2A4AC955E}" type="presParOf" srcId="{7359E12C-663E-4BAA-8F0C-3BC944A56347}" destId="{FFF50768-5E25-461F-BB43-32CC82B540D4}" srcOrd="6" destOrd="0" presId="urn:microsoft.com/office/officeart/2005/8/layout/hChevron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856B7B-722D-4602-9ED6-4B95D5375D1D}" type="doc">
      <dgm:prSet loTypeId="urn:microsoft.com/office/officeart/2005/8/layout/hList1" loCatId="list" qsTypeId="urn:microsoft.com/office/officeart/2005/8/quickstyle/simple1" qsCatId="simple" csTypeId="urn:microsoft.com/office/officeart/2005/8/colors/colorful3" csCatId="colorful" phldr="0"/>
      <dgm:spPr/>
      <dgm:t>
        <a:bodyPr/>
        <a:lstStyle/>
        <a:p>
          <a:endParaRPr lang="en-IN"/>
        </a:p>
      </dgm:t>
    </dgm:pt>
    <dgm:pt modelId="{13AC74C7-7704-4B77-ADC1-93B42A79CAC6}" type="pres">
      <dgm:prSet presAssocID="{1A856B7B-722D-4602-9ED6-4B95D5375D1D}" presName="Name0" presStyleCnt="0">
        <dgm:presLayoutVars>
          <dgm:dir/>
          <dgm:animLvl val="lvl"/>
          <dgm:resizeHandles val="exact"/>
        </dgm:presLayoutVars>
      </dgm:prSet>
      <dgm:spPr/>
    </dgm:pt>
  </dgm:ptLst>
  <dgm:cxnLst>
    <dgm:cxn modelId="{EE603E86-4B31-460F-90FE-82D84992A62D}" type="presOf" srcId="{1A856B7B-722D-4602-9ED6-4B95D5375D1D}" destId="{13AC74C7-7704-4B77-ADC1-93B42A79CAC6}" srcOrd="0"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27669-4A12-41E9-9A38-04573EF138F0}">
      <dsp:nvSpPr>
        <dsp:cNvPr id="0" name=""/>
        <dsp:cNvSpPr/>
      </dsp:nvSpPr>
      <dsp:spPr>
        <a:xfrm>
          <a:off x="1068609" y="0"/>
          <a:ext cx="12110910" cy="7200347"/>
        </a:xfrm>
        <a:prstGeom prst="rightArrow">
          <a:avLst/>
        </a:prstGeom>
        <a:solidFill>
          <a:schemeClr val="accent5">
            <a:tint val="40000"/>
            <a:hueOff val="0"/>
            <a:satOff val="0"/>
            <a:lumOff val="0"/>
            <a:alphaOff val="0"/>
          </a:schemeClr>
        </a:solidFill>
        <a:ln>
          <a:noFill/>
        </a:ln>
        <a:effectLst>
          <a:outerShdw blurRad="50800" dist="381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23F213F5-2538-46B7-99B3-A74B91C2BFC1}">
      <dsp:nvSpPr>
        <dsp:cNvPr id="0" name=""/>
        <dsp:cNvSpPr/>
      </dsp:nvSpPr>
      <dsp:spPr>
        <a:xfrm>
          <a:off x="7131" y="2160104"/>
          <a:ext cx="3429847" cy="2880138"/>
        </a:xfrm>
        <a:prstGeom prst="roundRect">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Lora" pitchFamily="2" charset="0"/>
              <a:ea typeface="Calibri"/>
              <a:cs typeface="Calibri"/>
              <a:sym typeface="Calibri"/>
            </a:rPr>
            <a:t>Identification of climate change risks to crop production, storage and logistics in India.</a:t>
          </a:r>
          <a:endParaRPr lang="en-IN" sz="2300" kern="1200" dirty="0"/>
        </a:p>
      </dsp:txBody>
      <dsp:txXfrm>
        <a:off x="147728" y="2300701"/>
        <a:ext cx="3148653" cy="2598944"/>
      </dsp:txXfrm>
    </dsp:sp>
    <dsp:sp modelId="{D178FA8B-C818-4438-A629-28CE4F5B50E1}">
      <dsp:nvSpPr>
        <dsp:cNvPr id="0" name=""/>
        <dsp:cNvSpPr/>
      </dsp:nvSpPr>
      <dsp:spPr>
        <a:xfrm>
          <a:off x="3608471" y="2160104"/>
          <a:ext cx="3429847" cy="2880138"/>
        </a:xfrm>
        <a:prstGeom prst="roundRect">
          <a:avLst/>
        </a:prstGeom>
        <a:gradFill rotWithShape="0">
          <a:gsLst>
            <a:gs pos="0">
              <a:schemeClr val="accent5">
                <a:hueOff val="-668312"/>
                <a:satOff val="367"/>
                <a:lumOff val="1765"/>
                <a:alphaOff val="0"/>
                <a:tint val="98000"/>
                <a:lumMod val="100000"/>
              </a:schemeClr>
            </a:gs>
            <a:gs pos="100000">
              <a:schemeClr val="accent5">
                <a:hueOff val="-668312"/>
                <a:satOff val="367"/>
                <a:lumOff val="176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Lora" pitchFamily="2" charset="0"/>
              <a:ea typeface="Calibri"/>
              <a:cs typeface="Calibri"/>
              <a:sym typeface="Calibri"/>
            </a:rPr>
            <a:t>Review and selection of relevant foreign case studies (e.g., The Netherlands, Singapore, Israel etc.).</a:t>
          </a:r>
          <a:endParaRPr lang="en-IN" sz="2300" kern="1200" dirty="0"/>
        </a:p>
      </dsp:txBody>
      <dsp:txXfrm>
        <a:off x="3749068" y="2300701"/>
        <a:ext cx="3148653" cy="2598944"/>
      </dsp:txXfrm>
    </dsp:sp>
    <dsp:sp modelId="{228DD3CE-D96D-4075-961B-F61E51AB4CE4}">
      <dsp:nvSpPr>
        <dsp:cNvPr id="0" name=""/>
        <dsp:cNvSpPr/>
      </dsp:nvSpPr>
      <dsp:spPr>
        <a:xfrm>
          <a:off x="7209811" y="2160104"/>
          <a:ext cx="3429847" cy="2880138"/>
        </a:xfrm>
        <a:prstGeom prst="roundRect">
          <a:avLst/>
        </a:prstGeom>
        <a:gradFill rotWithShape="0">
          <a:gsLst>
            <a:gs pos="0">
              <a:schemeClr val="accent5">
                <a:hueOff val="-1336625"/>
                <a:satOff val="735"/>
                <a:lumOff val="3529"/>
                <a:alphaOff val="0"/>
                <a:tint val="98000"/>
                <a:lumMod val="100000"/>
              </a:schemeClr>
            </a:gs>
            <a:gs pos="100000">
              <a:schemeClr val="accent5">
                <a:hueOff val="-1336625"/>
                <a:satOff val="735"/>
                <a:lumOff val="3529"/>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Lora" pitchFamily="2" charset="0"/>
              <a:ea typeface="Calibri"/>
              <a:cs typeface="Calibri"/>
              <a:sym typeface="Calibri"/>
            </a:rPr>
            <a:t>Transferability studies to Indian conditions.</a:t>
          </a:r>
          <a:endParaRPr lang="en-IN" sz="2300" kern="1200" dirty="0"/>
        </a:p>
      </dsp:txBody>
      <dsp:txXfrm>
        <a:off x="7350408" y="2300701"/>
        <a:ext cx="3148653" cy="2598944"/>
      </dsp:txXfrm>
    </dsp:sp>
    <dsp:sp modelId="{6F8B881E-E499-4B3A-A1AB-5E9AD282D02B}">
      <dsp:nvSpPr>
        <dsp:cNvPr id="0" name=""/>
        <dsp:cNvSpPr/>
      </dsp:nvSpPr>
      <dsp:spPr>
        <a:xfrm>
          <a:off x="10811151" y="2160104"/>
          <a:ext cx="3429847" cy="2880138"/>
        </a:xfrm>
        <a:prstGeom prst="roundRect">
          <a:avLst/>
        </a:prstGeom>
        <a:gradFill rotWithShape="0">
          <a:gsLst>
            <a:gs pos="0">
              <a:schemeClr val="accent5">
                <a:hueOff val="-2004937"/>
                <a:satOff val="1102"/>
                <a:lumOff val="5294"/>
                <a:alphaOff val="0"/>
                <a:tint val="98000"/>
                <a:lumMod val="100000"/>
              </a:schemeClr>
            </a:gs>
            <a:gs pos="100000">
              <a:schemeClr val="accent5">
                <a:hueOff val="-2004937"/>
                <a:satOff val="1102"/>
                <a:lumOff val="5294"/>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latin typeface="Lora" pitchFamily="2" charset="0"/>
              <a:ea typeface="Calibri"/>
              <a:cs typeface="Calibri"/>
              <a:sym typeface="Calibri"/>
            </a:rPr>
            <a:t>Recommendation of actionable strategies for India.</a:t>
          </a:r>
          <a:endParaRPr lang="en-IN" sz="2300" kern="1200" dirty="0"/>
        </a:p>
      </dsp:txBody>
      <dsp:txXfrm>
        <a:off x="10951748" y="2300701"/>
        <a:ext cx="3148653" cy="25989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16732-DC97-4ED6-9020-A4068368B88B}">
      <dsp:nvSpPr>
        <dsp:cNvPr id="0" name=""/>
        <dsp:cNvSpPr/>
      </dsp:nvSpPr>
      <dsp:spPr>
        <a:xfrm>
          <a:off x="6765" y="641251"/>
          <a:ext cx="2593424" cy="1037369"/>
        </a:xfrm>
        <a:prstGeom prst="rect">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rgbClr val="000000"/>
              </a:solidFill>
              <a:effectLst/>
              <a:latin typeface="Alice" panose="020B0604020202020204" charset="0"/>
              <a:ea typeface="Alice" panose="020B0604020202020204" charset="0"/>
              <a:cs typeface="Times New Roman" panose="02020603050405020304" pitchFamily="18" charset="0"/>
            </a:rPr>
            <a:t>Fragmented Supply Chains</a:t>
          </a:r>
          <a:endParaRPr lang="en-IN" sz="2000" kern="1200">
            <a:latin typeface="Alice" panose="020B0604020202020204" charset="0"/>
            <a:ea typeface="Alice" panose="020B0604020202020204" charset="0"/>
          </a:endParaRPr>
        </a:p>
      </dsp:txBody>
      <dsp:txXfrm>
        <a:off x="6765" y="641251"/>
        <a:ext cx="2593424" cy="1037369"/>
      </dsp:txXfrm>
    </dsp:sp>
    <dsp:sp modelId="{DCB54B48-C456-4FA0-BE54-89D0A3B4339D}">
      <dsp:nvSpPr>
        <dsp:cNvPr id="0" name=""/>
        <dsp:cNvSpPr/>
      </dsp:nvSpPr>
      <dsp:spPr>
        <a:xfrm>
          <a:off x="6765" y="1678621"/>
          <a:ext cx="2593424" cy="2854800"/>
        </a:xfrm>
        <a:prstGeom prst="rect">
          <a:avLst/>
        </a:prstGeom>
        <a:solidFill>
          <a:schemeClr val="accent3">
            <a:tint val="40000"/>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chemeClr val="bg1"/>
              </a:solidFill>
              <a:effectLst/>
              <a:latin typeface="Lora" pitchFamily="2" charset="0"/>
              <a:ea typeface="Liberation Serif Regular"/>
              <a:cs typeface="Times New Roman" panose="02020603050405020304" pitchFamily="18" charset="0"/>
            </a:rPr>
            <a:t>Develop integrated farm-to-fork digital platforms and strengthen producer cooperatives.</a:t>
          </a:r>
          <a:endParaRPr lang="en-IN" sz="1800" kern="1200">
            <a:solidFill>
              <a:schemeClr val="bg1"/>
            </a:solidFill>
          </a:endParaRPr>
        </a:p>
      </dsp:txBody>
      <dsp:txXfrm>
        <a:off x="6765" y="1678621"/>
        <a:ext cx="2593424" cy="2854800"/>
      </dsp:txXfrm>
    </dsp:sp>
    <dsp:sp modelId="{9892B394-D85D-470D-8BB8-6F594C6CBC9B}">
      <dsp:nvSpPr>
        <dsp:cNvPr id="0" name=""/>
        <dsp:cNvSpPr/>
      </dsp:nvSpPr>
      <dsp:spPr>
        <a:xfrm>
          <a:off x="2963269" y="641251"/>
          <a:ext cx="2593424" cy="1037369"/>
        </a:xfrm>
        <a:prstGeom prst="rect">
          <a:avLst/>
        </a:prstGeom>
        <a:solidFill>
          <a:schemeClr val="accent3">
            <a:hueOff val="641392"/>
            <a:satOff val="-8133"/>
            <a:lumOff val="-161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bg1"/>
              </a:solidFill>
              <a:effectLst/>
              <a:latin typeface="Alice" panose="020B0604020202020204" charset="0"/>
              <a:ea typeface="Alice" panose="020B0604020202020204" charset="0"/>
              <a:cs typeface="Times New Roman" panose="02020603050405020304" pitchFamily="18" charset="0"/>
            </a:rPr>
            <a:t>Data Security and Privacy</a:t>
          </a:r>
          <a:endParaRPr lang="en-IN" sz="2000" kern="1200">
            <a:solidFill>
              <a:schemeClr val="bg1"/>
            </a:solidFill>
            <a:latin typeface="Alice" panose="020B0604020202020204" charset="0"/>
            <a:ea typeface="Alice" panose="020B0604020202020204" charset="0"/>
          </a:endParaRPr>
        </a:p>
      </dsp:txBody>
      <dsp:txXfrm>
        <a:off x="2963269" y="641251"/>
        <a:ext cx="2593424" cy="1037369"/>
      </dsp:txXfrm>
    </dsp:sp>
    <dsp:sp modelId="{29F17C07-D863-4742-AF5D-6D8F2EB8052C}">
      <dsp:nvSpPr>
        <dsp:cNvPr id="0" name=""/>
        <dsp:cNvSpPr/>
      </dsp:nvSpPr>
      <dsp:spPr>
        <a:xfrm>
          <a:off x="2963269" y="1678621"/>
          <a:ext cx="2593424" cy="2854800"/>
        </a:xfrm>
        <a:prstGeom prst="rect">
          <a:avLst/>
        </a:prstGeom>
        <a:solidFill>
          <a:schemeClr val="accent3">
            <a:tint val="40000"/>
            <a:alpha val="90000"/>
            <a:hueOff val="863538"/>
            <a:satOff val="-9286"/>
            <a:lumOff val="-70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chemeClr val="bg1"/>
              </a:solidFill>
              <a:latin typeface="Lora" pitchFamily="2" charset="0"/>
              <a:ea typeface="Liberation Serif Regular"/>
              <a:cs typeface="Times New Roman" panose="02020603050405020304" pitchFamily="18" charset="0"/>
            </a:rPr>
            <a:t>Adopt blockchain-based data management and enforce data protection regulations aligned with farmers’ rights.</a:t>
          </a:r>
          <a:endParaRPr lang="en-IN" sz="1800" kern="1200">
            <a:solidFill>
              <a:schemeClr val="bg1"/>
            </a:solidFill>
          </a:endParaRPr>
        </a:p>
      </dsp:txBody>
      <dsp:txXfrm>
        <a:off x="2963269" y="1678621"/>
        <a:ext cx="2593424" cy="2854800"/>
      </dsp:txXfrm>
    </dsp:sp>
    <dsp:sp modelId="{ACB82566-D6B7-443D-BBD4-76A459F6B8B3}">
      <dsp:nvSpPr>
        <dsp:cNvPr id="0" name=""/>
        <dsp:cNvSpPr/>
      </dsp:nvSpPr>
      <dsp:spPr>
        <a:xfrm>
          <a:off x="5919774" y="641251"/>
          <a:ext cx="2593424" cy="1037369"/>
        </a:xfrm>
        <a:prstGeom prst="rect">
          <a:avLst/>
        </a:prstGeom>
        <a:solidFill>
          <a:schemeClr val="accent3">
            <a:hueOff val="1282783"/>
            <a:satOff val="-16266"/>
            <a:lumOff val="-323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rgbClr val="000000"/>
              </a:solidFill>
              <a:effectLst/>
              <a:latin typeface="Alice" panose="020B0604020202020204" charset="0"/>
              <a:ea typeface="Alice" panose="020B0604020202020204" charset="0"/>
              <a:cs typeface="Times New Roman" panose="02020603050405020304" pitchFamily="18" charset="0"/>
            </a:rPr>
            <a:t>Infrastructure Deficiencies</a:t>
          </a:r>
          <a:endParaRPr lang="en-IN" sz="2000" kern="1200">
            <a:latin typeface="Alice" panose="020B0604020202020204" charset="0"/>
            <a:ea typeface="Alice" panose="020B0604020202020204" charset="0"/>
          </a:endParaRPr>
        </a:p>
      </dsp:txBody>
      <dsp:txXfrm>
        <a:off x="5919774" y="641251"/>
        <a:ext cx="2593424" cy="1037369"/>
      </dsp:txXfrm>
    </dsp:sp>
    <dsp:sp modelId="{D045726E-E166-4200-ADB7-5DC6FC7E820D}">
      <dsp:nvSpPr>
        <dsp:cNvPr id="0" name=""/>
        <dsp:cNvSpPr/>
      </dsp:nvSpPr>
      <dsp:spPr>
        <a:xfrm>
          <a:off x="5919774" y="1678621"/>
          <a:ext cx="2593424" cy="2854800"/>
        </a:xfrm>
        <a:prstGeom prst="rect">
          <a:avLst/>
        </a:prstGeom>
        <a:solidFill>
          <a:schemeClr val="accent3">
            <a:tint val="40000"/>
            <a:alpha val="90000"/>
            <a:hueOff val="1727076"/>
            <a:satOff val="-18572"/>
            <a:lumOff val="-141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chemeClr val="bg1"/>
              </a:solidFill>
              <a:effectLst/>
              <a:latin typeface="Lora" pitchFamily="2" charset="0"/>
              <a:ea typeface="Liberation Serif Regular"/>
              <a:cs typeface="Times New Roman" panose="02020603050405020304" pitchFamily="18" charset="0"/>
            </a:rPr>
            <a:t>Invest in rural broadband expansion, solar-powered IoT devices, and low-bandwidth communication systems.</a:t>
          </a:r>
          <a:endParaRPr lang="en-IN" sz="1800" kern="1200">
            <a:solidFill>
              <a:schemeClr val="bg1"/>
            </a:solidFill>
          </a:endParaRPr>
        </a:p>
      </dsp:txBody>
      <dsp:txXfrm>
        <a:off x="5919774" y="1678621"/>
        <a:ext cx="2593424" cy="2854800"/>
      </dsp:txXfrm>
    </dsp:sp>
    <dsp:sp modelId="{BD322902-CC13-4310-BD49-038119A2B525}">
      <dsp:nvSpPr>
        <dsp:cNvPr id="0" name=""/>
        <dsp:cNvSpPr/>
      </dsp:nvSpPr>
      <dsp:spPr>
        <a:xfrm>
          <a:off x="8876278" y="641251"/>
          <a:ext cx="2593424" cy="1037369"/>
        </a:xfrm>
        <a:prstGeom prst="rect">
          <a:avLst/>
        </a:prstGeom>
        <a:solidFill>
          <a:schemeClr val="accent3">
            <a:hueOff val="1924175"/>
            <a:satOff val="-24399"/>
            <a:lumOff val="-485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rgbClr val="000000"/>
              </a:solidFill>
              <a:effectLst/>
              <a:latin typeface="Alice" panose="020B0604020202020204" charset="0"/>
              <a:ea typeface="Alice" panose="020B0604020202020204" charset="0"/>
              <a:cs typeface="Times New Roman" panose="02020603050405020304" pitchFamily="18" charset="0"/>
            </a:rPr>
            <a:t>Digital Literacy Barriers</a:t>
          </a:r>
          <a:endParaRPr lang="en-IN" sz="2000" kern="1200">
            <a:latin typeface="Alice" panose="020B0604020202020204" charset="0"/>
            <a:ea typeface="Alice" panose="020B0604020202020204" charset="0"/>
          </a:endParaRPr>
        </a:p>
      </dsp:txBody>
      <dsp:txXfrm>
        <a:off x="8876278" y="641251"/>
        <a:ext cx="2593424" cy="1037369"/>
      </dsp:txXfrm>
    </dsp:sp>
    <dsp:sp modelId="{B233200E-3AE3-4FB4-8A73-003660393A3D}">
      <dsp:nvSpPr>
        <dsp:cNvPr id="0" name=""/>
        <dsp:cNvSpPr/>
      </dsp:nvSpPr>
      <dsp:spPr>
        <a:xfrm>
          <a:off x="8876278" y="1678621"/>
          <a:ext cx="2593424" cy="2854800"/>
        </a:xfrm>
        <a:prstGeom prst="rect">
          <a:avLst/>
        </a:prstGeom>
        <a:solidFill>
          <a:schemeClr val="accent3">
            <a:tint val="40000"/>
            <a:alpha val="90000"/>
            <a:hueOff val="2590615"/>
            <a:satOff val="-27858"/>
            <a:lumOff val="-21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solidFill>
                <a:schemeClr val="bg1"/>
              </a:solidFill>
              <a:effectLst/>
              <a:latin typeface="Lora" pitchFamily="2" charset="0"/>
              <a:ea typeface="Liberation Serif Regular"/>
              <a:cs typeface="Times New Roman" panose="02020603050405020304" pitchFamily="18" charset="0"/>
            </a:rPr>
            <a:t>Implement community-based digital training programs and practical demonstration projects.</a:t>
          </a:r>
          <a:endParaRPr lang="en-IN" sz="1800" kern="1200">
            <a:solidFill>
              <a:schemeClr val="bg1"/>
            </a:solidFill>
          </a:endParaRPr>
        </a:p>
      </dsp:txBody>
      <dsp:txXfrm>
        <a:off x="8876278" y="1678621"/>
        <a:ext cx="2593424" cy="2854800"/>
      </dsp:txXfrm>
    </dsp:sp>
    <dsp:sp modelId="{7F7617FB-E23A-45A8-BF5A-B2D30851444B}">
      <dsp:nvSpPr>
        <dsp:cNvPr id="0" name=""/>
        <dsp:cNvSpPr/>
      </dsp:nvSpPr>
      <dsp:spPr>
        <a:xfrm>
          <a:off x="11832782" y="641251"/>
          <a:ext cx="2593424" cy="1037369"/>
        </a:xfrm>
        <a:prstGeom prst="rect">
          <a:avLst/>
        </a:prstGeom>
        <a:solidFill>
          <a:schemeClr val="accent3">
            <a:hueOff val="2565567"/>
            <a:satOff val="-32532"/>
            <a:lumOff val="-647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tx1"/>
              </a:solidFill>
              <a:latin typeface="Alice" panose="020B0604020202020204" charset="0"/>
              <a:ea typeface="Alice" panose="020B0604020202020204" charset="0"/>
            </a:rPr>
            <a:t>Finance and Policy Bottlenecks</a:t>
          </a:r>
          <a:endParaRPr lang="en-IN" sz="2000" kern="1200">
            <a:solidFill>
              <a:schemeClr val="tx1"/>
            </a:solidFill>
            <a:latin typeface="Alice" panose="020B0604020202020204" charset="0"/>
            <a:ea typeface="Alice" panose="020B0604020202020204" charset="0"/>
          </a:endParaRPr>
        </a:p>
      </dsp:txBody>
      <dsp:txXfrm>
        <a:off x="11832782" y="641251"/>
        <a:ext cx="2593424" cy="1037369"/>
      </dsp:txXfrm>
    </dsp:sp>
    <dsp:sp modelId="{5B1504F2-4358-4335-B450-2DE5B606CB1A}">
      <dsp:nvSpPr>
        <dsp:cNvPr id="0" name=""/>
        <dsp:cNvSpPr/>
      </dsp:nvSpPr>
      <dsp:spPr>
        <a:xfrm>
          <a:off x="11832782" y="1678621"/>
          <a:ext cx="2593424" cy="2854800"/>
        </a:xfrm>
        <a:prstGeom prst="rect">
          <a:avLst/>
        </a:prstGeom>
        <a:solidFill>
          <a:schemeClr val="accent3">
            <a:tint val="40000"/>
            <a:alpha val="90000"/>
            <a:hueOff val="3454153"/>
            <a:satOff val="-37144"/>
            <a:lumOff val="-283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a:latin typeface="Lora" pitchFamily="2" charset="0"/>
            </a:rPr>
            <a:t>Policy incentives must align to reward climate-smart investments</a:t>
          </a:r>
          <a:endParaRPr lang="en-IN" sz="1800" kern="1200">
            <a:solidFill>
              <a:schemeClr val="tx1"/>
            </a:solidFill>
            <a:latin typeface="Lora" pitchFamily="2" charset="0"/>
          </a:endParaRPr>
        </a:p>
      </dsp:txBody>
      <dsp:txXfrm>
        <a:off x="11832782" y="1678621"/>
        <a:ext cx="2593424" cy="2854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FFD01-AB77-4C08-9589-AFB667FA3BAB}">
      <dsp:nvSpPr>
        <dsp:cNvPr id="0" name=""/>
        <dsp:cNvSpPr/>
      </dsp:nvSpPr>
      <dsp:spPr>
        <a:xfrm>
          <a:off x="11334337" y="1835533"/>
          <a:ext cx="2083237" cy="2082841"/>
        </a:xfrm>
        <a:prstGeom prst="ellipse">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927CCEF-72A4-44E9-85DD-3706B903EF47}">
      <dsp:nvSpPr>
        <dsp:cNvPr id="0" name=""/>
        <dsp:cNvSpPr/>
      </dsp:nvSpPr>
      <dsp:spPr>
        <a:xfrm>
          <a:off x="11404484" y="1904973"/>
          <a:ext cx="1944266" cy="1943960"/>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Alice" panose="020B0604020202020204" charset="0"/>
              <a:ea typeface="Alice" panose="020B0604020202020204" charset="0"/>
              <a:cs typeface="Times New Roman"/>
              <a:sym typeface="Times New Roman"/>
            </a:rPr>
            <a:t>Expected Results from Existing Literature</a:t>
          </a:r>
          <a:endParaRPr lang="en-IN" sz="1600" kern="1200">
            <a:solidFill>
              <a:schemeClr val="bg1"/>
            </a:solidFill>
            <a:latin typeface="Alice" panose="020B0604020202020204" charset="0"/>
            <a:ea typeface="Alice" panose="020B0604020202020204" charset="0"/>
          </a:endParaRPr>
        </a:p>
      </dsp:txBody>
      <dsp:txXfrm>
        <a:off x="11682425" y="2182734"/>
        <a:ext cx="1388383" cy="1388439"/>
      </dsp:txXfrm>
    </dsp:sp>
    <dsp:sp modelId="{3AB5172C-E5BD-41DB-BEF4-BEC39E02C123}">
      <dsp:nvSpPr>
        <dsp:cNvPr id="0" name=""/>
        <dsp:cNvSpPr/>
      </dsp:nvSpPr>
      <dsp:spPr>
        <a:xfrm>
          <a:off x="11404484" y="3956749"/>
          <a:ext cx="1944266" cy="1141743"/>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latin typeface="Times New Roman"/>
              <a:ea typeface="Times New Roman"/>
              <a:cs typeface="Times New Roman"/>
              <a:sym typeface="Times New Roman"/>
            </a:rPr>
            <a:t>Measure success if implemented: Yield change (%), Food wastage, Greenhouse Gases, Income increase, Food Security, etc.</a:t>
          </a:r>
          <a:endParaRPr lang="en-IN" sz="1400" kern="1200">
            <a:solidFill>
              <a:schemeClr val="bg1"/>
            </a:solidFill>
          </a:endParaRPr>
        </a:p>
      </dsp:txBody>
      <dsp:txXfrm>
        <a:off x="11404484" y="3956749"/>
        <a:ext cx="1944266" cy="1141743"/>
      </dsp:txXfrm>
    </dsp:sp>
    <dsp:sp modelId="{858369B3-E5C7-470F-AC4B-DA6EBB76F981}">
      <dsp:nvSpPr>
        <dsp:cNvPr id="0" name=""/>
        <dsp:cNvSpPr/>
      </dsp:nvSpPr>
      <dsp:spPr>
        <a:xfrm rot="2700000">
          <a:off x="9182423" y="1835299"/>
          <a:ext cx="2082943" cy="2082943"/>
        </a:xfrm>
        <a:prstGeom prst="teardrop">
          <a:avLst>
            <a:gd name="adj" fmla="val 100000"/>
          </a:avLst>
        </a:prstGeom>
        <a:solidFill>
          <a:schemeClr val="accent3">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B70D11A-0B29-4D20-8A58-4A0D90237037}">
      <dsp:nvSpPr>
        <dsp:cNvPr id="0" name=""/>
        <dsp:cNvSpPr/>
      </dsp:nvSpPr>
      <dsp:spPr>
        <a:xfrm>
          <a:off x="9252423" y="1904973"/>
          <a:ext cx="1944266" cy="1943960"/>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latin typeface="Alice" panose="020B0604020202020204" charset="0"/>
              <a:ea typeface="Alice" panose="020B0604020202020204" charset="0"/>
              <a:cs typeface="Times New Roman"/>
              <a:sym typeface="Times New Roman"/>
            </a:rPr>
            <a:t>Hypothetical Implementation Plan</a:t>
          </a:r>
          <a:endParaRPr lang="en-IN" sz="1400" kern="1200">
            <a:solidFill>
              <a:schemeClr val="bg1"/>
            </a:solidFill>
            <a:latin typeface="Alice" panose="020B0604020202020204" charset="0"/>
            <a:ea typeface="Alice" panose="020B0604020202020204" charset="0"/>
          </a:endParaRPr>
        </a:p>
      </dsp:txBody>
      <dsp:txXfrm>
        <a:off x="9530364" y="2182734"/>
        <a:ext cx="1388383" cy="1388439"/>
      </dsp:txXfrm>
    </dsp:sp>
    <dsp:sp modelId="{0D3D7483-E3C6-4E9D-9F20-5E43B2F14B5F}">
      <dsp:nvSpPr>
        <dsp:cNvPr id="0" name=""/>
        <dsp:cNvSpPr/>
      </dsp:nvSpPr>
      <dsp:spPr>
        <a:xfrm>
          <a:off x="9252423" y="3956749"/>
          <a:ext cx="1944266" cy="1141743"/>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latin typeface="Times New Roman"/>
              <a:ea typeface="Times New Roman"/>
              <a:cs typeface="Times New Roman"/>
              <a:sym typeface="Times New Roman"/>
            </a:rPr>
            <a:t>Region &amp; target farmer group, Step-by-step rollout (training, demo plots, scaling), Input requirement &amp; cost estimation, Supply chain setup (farm to market) etc.</a:t>
          </a:r>
          <a:endParaRPr lang="en-IN" sz="1400" kern="1200">
            <a:solidFill>
              <a:schemeClr val="bg1"/>
            </a:solidFill>
          </a:endParaRPr>
        </a:p>
      </dsp:txBody>
      <dsp:txXfrm>
        <a:off x="9252423" y="3956749"/>
        <a:ext cx="1944266" cy="1141743"/>
      </dsp:txXfrm>
    </dsp:sp>
    <dsp:sp modelId="{7DE4129B-8A57-4475-A880-93DA598387B9}">
      <dsp:nvSpPr>
        <dsp:cNvPr id="0" name=""/>
        <dsp:cNvSpPr/>
      </dsp:nvSpPr>
      <dsp:spPr>
        <a:xfrm rot="2700000">
          <a:off x="7030362" y="1835299"/>
          <a:ext cx="2082943" cy="2082943"/>
        </a:xfrm>
        <a:prstGeom prst="teardrop">
          <a:avLst>
            <a:gd name="adj" fmla="val 100000"/>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C15E2A88-A02E-445A-8473-BF72578597C6}">
      <dsp:nvSpPr>
        <dsp:cNvPr id="0" name=""/>
        <dsp:cNvSpPr/>
      </dsp:nvSpPr>
      <dsp:spPr>
        <a:xfrm>
          <a:off x="7100362" y="1904973"/>
          <a:ext cx="1944266" cy="1943960"/>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Lora" pitchFamily="2" charset="0"/>
              <a:ea typeface="Times New Roman"/>
              <a:cs typeface="Times New Roman"/>
              <a:sym typeface="Times New Roman"/>
            </a:rPr>
            <a:t>Challenges</a:t>
          </a:r>
          <a:endParaRPr lang="en-IN" sz="1600" kern="1200">
            <a:solidFill>
              <a:schemeClr val="bg1"/>
            </a:solidFill>
            <a:latin typeface="Lora" pitchFamily="2" charset="0"/>
          </a:endParaRPr>
        </a:p>
      </dsp:txBody>
      <dsp:txXfrm>
        <a:off x="7378303" y="2182734"/>
        <a:ext cx="1388383" cy="1388439"/>
      </dsp:txXfrm>
    </dsp:sp>
    <dsp:sp modelId="{C996299B-323E-4564-8DA6-21D106269723}">
      <dsp:nvSpPr>
        <dsp:cNvPr id="0" name=""/>
        <dsp:cNvSpPr/>
      </dsp:nvSpPr>
      <dsp:spPr>
        <a:xfrm>
          <a:off x="7100362" y="3956749"/>
          <a:ext cx="1944266" cy="1141743"/>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latin typeface="Times New Roman"/>
              <a:ea typeface="Times New Roman"/>
              <a:cs typeface="Times New Roman"/>
              <a:sym typeface="Times New Roman"/>
            </a:rPr>
            <a:t>Modification of  the model for: Local crop varieties,  Indian labor costs, Available infrastructure, Local farmer practices, Cultural acceptability etc.</a:t>
          </a:r>
          <a:endParaRPr lang="en-IN" sz="1400" kern="1200">
            <a:solidFill>
              <a:schemeClr val="bg1"/>
            </a:solidFill>
          </a:endParaRPr>
        </a:p>
      </dsp:txBody>
      <dsp:txXfrm>
        <a:off x="7100362" y="3956749"/>
        <a:ext cx="1944266" cy="1141743"/>
      </dsp:txXfrm>
    </dsp:sp>
    <dsp:sp modelId="{47C5C18E-183F-46D4-9C5B-48E43281C761}">
      <dsp:nvSpPr>
        <dsp:cNvPr id="0" name=""/>
        <dsp:cNvSpPr/>
      </dsp:nvSpPr>
      <dsp:spPr>
        <a:xfrm rot="2700000">
          <a:off x="4878301" y="1835299"/>
          <a:ext cx="2082943" cy="2082943"/>
        </a:xfrm>
        <a:prstGeom prst="teardrop">
          <a:avLst>
            <a:gd name="adj" fmla="val 10000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68DB35F-0EB7-453D-9A78-EFFAAFF0F9F1}">
      <dsp:nvSpPr>
        <dsp:cNvPr id="0" name=""/>
        <dsp:cNvSpPr/>
      </dsp:nvSpPr>
      <dsp:spPr>
        <a:xfrm>
          <a:off x="4948301" y="1904973"/>
          <a:ext cx="1944266" cy="1943960"/>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latin typeface="Alice" panose="020B0604020202020204" charset="0"/>
              <a:ea typeface="Alice" panose="020B0604020202020204" charset="0"/>
              <a:cs typeface="Times New Roman"/>
              <a:sym typeface="Times New Roman"/>
            </a:rPr>
            <a:t>Climate &amp; Context Matching for India</a:t>
          </a:r>
          <a:endParaRPr lang="en-IN" sz="1400" kern="1200">
            <a:solidFill>
              <a:schemeClr val="bg1"/>
            </a:solidFill>
            <a:latin typeface="Alice" panose="020B0604020202020204" charset="0"/>
            <a:ea typeface="Alice" panose="020B0604020202020204" charset="0"/>
          </a:endParaRPr>
        </a:p>
      </dsp:txBody>
      <dsp:txXfrm>
        <a:off x="5224919" y="2182734"/>
        <a:ext cx="1388383" cy="1388439"/>
      </dsp:txXfrm>
    </dsp:sp>
    <dsp:sp modelId="{4DDFBA52-2E7F-4A71-8402-E558415924F6}">
      <dsp:nvSpPr>
        <dsp:cNvPr id="0" name=""/>
        <dsp:cNvSpPr/>
      </dsp:nvSpPr>
      <dsp:spPr>
        <a:xfrm>
          <a:off x="4948301" y="3956749"/>
          <a:ext cx="1944266" cy="1141743"/>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latin typeface="Times New Roman"/>
              <a:ea typeface="Times New Roman"/>
              <a:cs typeface="Times New Roman"/>
              <a:sym typeface="Times New Roman"/>
            </a:rPr>
            <a:t>Comparison of climate and soil data (heat maps, rainfall patterns, agro-climatic zones) between the original country and the proposed Indian region using IMD and FAO datasets.</a:t>
          </a:r>
          <a:endParaRPr lang="en-IN" sz="1400" kern="1200">
            <a:solidFill>
              <a:schemeClr val="bg1"/>
            </a:solidFill>
          </a:endParaRPr>
        </a:p>
      </dsp:txBody>
      <dsp:txXfrm>
        <a:off x="4948301" y="3956749"/>
        <a:ext cx="1944266" cy="1141743"/>
      </dsp:txXfrm>
    </dsp:sp>
    <dsp:sp modelId="{D59265C4-F850-4C75-84BF-04C64810B067}">
      <dsp:nvSpPr>
        <dsp:cNvPr id="0" name=""/>
        <dsp:cNvSpPr/>
      </dsp:nvSpPr>
      <dsp:spPr>
        <a:xfrm rot="2700000">
          <a:off x="2726240" y="1835299"/>
          <a:ext cx="2082943" cy="2082943"/>
        </a:xfrm>
        <a:prstGeom prst="teardrop">
          <a:avLst>
            <a:gd name="adj" fmla="val 100000"/>
          </a:avLst>
        </a:prstGeom>
        <a:solidFill>
          <a:schemeClr val="accent6">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610AAF9-1654-4B06-AF19-9DE4D8B6C087}">
      <dsp:nvSpPr>
        <dsp:cNvPr id="0" name=""/>
        <dsp:cNvSpPr/>
      </dsp:nvSpPr>
      <dsp:spPr>
        <a:xfrm>
          <a:off x="2796240" y="1904973"/>
          <a:ext cx="1944266" cy="1943960"/>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latin typeface="Alice" panose="020B0604020202020204" charset="0"/>
              <a:ea typeface="Alice" panose="020B0604020202020204" charset="0"/>
              <a:cs typeface="Times New Roman"/>
              <a:sym typeface="Times New Roman"/>
            </a:rPr>
            <a:t>Selection and Description of Case Studies</a:t>
          </a:r>
          <a:endParaRPr lang="en-IN" sz="1400" b="1" kern="1200">
            <a:solidFill>
              <a:schemeClr val="bg1"/>
            </a:solidFill>
            <a:latin typeface="Alice" panose="020B0604020202020204" charset="0"/>
            <a:ea typeface="Alice" panose="020B0604020202020204" charset="0"/>
          </a:endParaRPr>
        </a:p>
      </dsp:txBody>
      <dsp:txXfrm>
        <a:off x="3072858" y="2182734"/>
        <a:ext cx="1388383" cy="1388439"/>
      </dsp:txXfrm>
    </dsp:sp>
    <dsp:sp modelId="{15E292C6-91C5-4817-A1B3-99AF8F7129D4}">
      <dsp:nvSpPr>
        <dsp:cNvPr id="0" name=""/>
        <dsp:cNvSpPr/>
      </dsp:nvSpPr>
      <dsp:spPr>
        <a:xfrm>
          <a:off x="2796240" y="3956749"/>
          <a:ext cx="1944266" cy="1141743"/>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latin typeface="Times New Roman"/>
              <a:ea typeface="Times New Roman"/>
              <a:cs typeface="Times New Roman"/>
              <a:sym typeface="Times New Roman"/>
            </a:rPr>
            <a:t>Countries with similar climate, agro-ecological zones, and socio-economic conditions to India (e.g The Netherlands, Israel and Singapore) are selected.</a:t>
          </a:r>
          <a:endParaRPr lang="en-IN" sz="1400" kern="1200">
            <a:solidFill>
              <a:schemeClr val="bg1"/>
            </a:solidFill>
            <a:latin typeface="Lora" pitchFamily="2" charset="0"/>
          </a:endParaRPr>
        </a:p>
      </dsp:txBody>
      <dsp:txXfrm>
        <a:off x="2796240" y="3956749"/>
        <a:ext cx="1944266" cy="1141743"/>
      </dsp:txXfrm>
    </dsp:sp>
    <dsp:sp modelId="{FCB161B1-B773-4969-89DB-6C43CD7453CC}">
      <dsp:nvSpPr>
        <dsp:cNvPr id="0" name=""/>
        <dsp:cNvSpPr/>
      </dsp:nvSpPr>
      <dsp:spPr>
        <a:xfrm rot="2700000">
          <a:off x="574179" y="1835299"/>
          <a:ext cx="2082943" cy="2082943"/>
        </a:xfrm>
        <a:prstGeom prst="teardrop">
          <a:avLst>
            <a:gd name="adj" fmla="val 100000"/>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1D34EAF-B8D5-46A9-88FC-65E9EF4FADC4}">
      <dsp:nvSpPr>
        <dsp:cNvPr id="0" name=""/>
        <dsp:cNvSpPr/>
      </dsp:nvSpPr>
      <dsp:spPr>
        <a:xfrm>
          <a:off x="642855" y="1904973"/>
          <a:ext cx="1944266" cy="1943960"/>
        </a:xfrm>
        <a:prstGeom prst="ellipse">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IN" sz="1600" b="1" kern="1200">
              <a:solidFill>
                <a:schemeClr val="bg1"/>
              </a:solidFill>
              <a:latin typeface="Alice" panose="020B0604020202020204" charset="0"/>
              <a:ea typeface="Alice" panose="020B0604020202020204" charset="0"/>
            </a:rPr>
            <a:t>Literature Review</a:t>
          </a:r>
        </a:p>
      </dsp:txBody>
      <dsp:txXfrm>
        <a:off x="920797" y="2182734"/>
        <a:ext cx="1388383" cy="1388439"/>
      </dsp:txXfrm>
    </dsp:sp>
    <dsp:sp modelId="{61237089-BE38-47DA-ACAB-5BB6A0E31113}">
      <dsp:nvSpPr>
        <dsp:cNvPr id="0" name=""/>
        <dsp:cNvSpPr/>
      </dsp:nvSpPr>
      <dsp:spPr>
        <a:xfrm>
          <a:off x="642855" y="3956749"/>
          <a:ext cx="1944266" cy="1141743"/>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114300" lvl="1" indent="-114300" algn="l" defTabSz="622300">
            <a:lnSpc>
              <a:spcPct val="90000"/>
            </a:lnSpc>
            <a:spcBef>
              <a:spcPct val="0"/>
            </a:spcBef>
            <a:spcAft>
              <a:spcPct val="15000"/>
            </a:spcAft>
            <a:buChar char="•"/>
          </a:pPr>
          <a:r>
            <a:rPr lang="en-US" sz="1400" kern="1200">
              <a:solidFill>
                <a:schemeClr val="bg1"/>
              </a:solidFill>
              <a:latin typeface="Times New Roman"/>
              <a:ea typeface="Times New Roman"/>
              <a:cs typeface="Times New Roman"/>
              <a:sym typeface="Times New Roman"/>
            </a:rPr>
            <a:t>It includes studying research papers, reports, and government project documents to extract: model description, climate benefit, yield improvement, cost/benefit details, supply chain and market linkage info, etc.</a:t>
          </a:r>
          <a:endParaRPr lang="en-IN" sz="1400" kern="1200">
            <a:solidFill>
              <a:schemeClr val="bg1"/>
            </a:solidFill>
            <a:latin typeface="Lora" pitchFamily="2" charset="0"/>
          </a:endParaRPr>
        </a:p>
      </dsp:txBody>
      <dsp:txXfrm>
        <a:off x="642855" y="3956749"/>
        <a:ext cx="1944266" cy="11417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592CE-9740-4846-9CD0-FB85D1844567}">
      <dsp:nvSpPr>
        <dsp:cNvPr id="0" name=""/>
        <dsp:cNvSpPr/>
      </dsp:nvSpPr>
      <dsp:spPr>
        <a:xfrm>
          <a:off x="2272" y="465427"/>
          <a:ext cx="865974" cy="517115"/>
        </a:xfrm>
        <a:prstGeom prst="homePlat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en-IN" sz="1000" b="1" kern="1200"/>
            <a:t>Planning and Partnerships</a:t>
          </a:r>
        </a:p>
      </dsp:txBody>
      <dsp:txXfrm>
        <a:off x="2272" y="465427"/>
        <a:ext cx="736695" cy="517115"/>
      </dsp:txXfrm>
    </dsp:sp>
    <dsp:sp modelId="{88956D5B-9258-4D01-8030-C696CAE77861}">
      <dsp:nvSpPr>
        <dsp:cNvPr id="0" name=""/>
        <dsp:cNvSpPr/>
      </dsp:nvSpPr>
      <dsp:spPr>
        <a:xfrm>
          <a:off x="609689" y="465427"/>
          <a:ext cx="1337467" cy="517115"/>
        </a:xfrm>
        <a:prstGeom prst="chevron">
          <a:avLst/>
        </a:prstGeom>
        <a:gradFill rotWithShape="0">
          <a:gsLst>
            <a:gs pos="0">
              <a:schemeClr val="accent2">
                <a:hueOff val="-330843"/>
                <a:satOff val="373"/>
                <a:lumOff val="882"/>
                <a:alphaOff val="0"/>
                <a:satMod val="103000"/>
                <a:lumMod val="102000"/>
                <a:tint val="94000"/>
              </a:schemeClr>
            </a:gs>
            <a:gs pos="50000">
              <a:schemeClr val="accent2">
                <a:hueOff val="-330843"/>
                <a:satOff val="373"/>
                <a:lumOff val="882"/>
                <a:alphaOff val="0"/>
                <a:satMod val="110000"/>
                <a:lumMod val="100000"/>
                <a:shade val="100000"/>
              </a:schemeClr>
            </a:gs>
            <a:gs pos="100000">
              <a:schemeClr val="accent2">
                <a:hueOff val="-330843"/>
                <a:satOff val="373"/>
                <a:lumOff val="88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IN" sz="1000" b="1" kern="1200"/>
            <a:t>Procurement and Logistics</a:t>
          </a:r>
        </a:p>
      </dsp:txBody>
      <dsp:txXfrm>
        <a:off x="868247" y="465427"/>
        <a:ext cx="820352" cy="517115"/>
      </dsp:txXfrm>
    </dsp:sp>
    <dsp:sp modelId="{FDA9A9AE-2B0A-459F-8CE7-C6D356DE079B}">
      <dsp:nvSpPr>
        <dsp:cNvPr id="0" name=""/>
        <dsp:cNvSpPr/>
      </dsp:nvSpPr>
      <dsp:spPr>
        <a:xfrm>
          <a:off x="1688598" y="465427"/>
          <a:ext cx="1292788" cy="517115"/>
        </a:xfrm>
        <a:prstGeom prst="chevron">
          <a:avLst/>
        </a:prstGeom>
        <a:gradFill rotWithShape="0">
          <a:gsLst>
            <a:gs pos="0">
              <a:schemeClr val="accent2">
                <a:hueOff val="-661686"/>
                <a:satOff val="746"/>
                <a:lumOff val="1765"/>
                <a:alphaOff val="0"/>
                <a:satMod val="103000"/>
                <a:lumMod val="102000"/>
                <a:tint val="94000"/>
              </a:schemeClr>
            </a:gs>
            <a:gs pos="50000">
              <a:schemeClr val="accent2">
                <a:hueOff val="-661686"/>
                <a:satOff val="746"/>
                <a:lumOff val="1765"/>
                <a:alphaOff val="0"/>
                <a:satMod val="110000"/>
                <a:lumMod val="100000"/>
                <a:shade val="100000"/>
              </a:schemeClr>
            </a:gs>
            <a:gs pos="100000">
              <a:schemeClr val="accent2">
                <a:hueOff val="-661686"/>
                <a:satOff val="746"/>
                <a:lumOff val="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IN" sz="1000" b="1" kern="1200"/>
            <a:t>Installation and Training</a:t>
          </a:r>
        </a:p>
      </dsp:txBody>
      <dsp:txXfrm>
        <a:off x="1947156" y="465427"/>
        <a:ext cx="775673" cy="517115"/>
      </dsp:txXfrm>
    </dsp:sp>
    <dsp:sp modelId="{7ECEAC0F-5558-4C0A-BD59-51644DBCF416}">
      <dsp:nvSpPr>
        <dsp:cNvPr id="0" name=""/>
        <dsp:cNvSpPr/>
      </dsp:nvSpPr>
      <dsp:spPr>
        <a:xfrm>
          <a:off x="2722829" y="456248"/>
          <a:ext cx="1321410" cy="535472"/>
        </a:xfrm>
        <a:prstGeom prst="chevron">
          <a:avLst/>
        </a:prstGeom>
        <a:gradFill rotWithShape="0">
          <a:gsLst>
            <a:gs pos="0">
              <a:schemeClr val="accent2">
                <a:hueOff val="-992530"/>
                <a:satOff val="1119"/>
                <a:lumOff val="2647"/>
                <a:alphaOff val="0"/>
                <a:satMod val="103000"/>
                <a:lumMod val="102000"/>
                <a:tint val="94000"/>
              </a:schemeClr>
            </a:gs>
            <a:gs pos="50000">
              <a:schemeClr val="accent2">
                <a:hueOff val="-992530"/>
                <a:satOff val="1119"/>
                <a:lumOff val="2647"/>
                <a:alphaOff val="0"/>
                <a:satMod val="110000"/>
                <a:lumMod val="100000"/>
                <a:shade val="100000"/>
              </a:schemeClr>
            </a:gs>
            <a:gs pos="100000">
              <a:schemeClr val="accent2">
                <a:hueOff val="-992530"/>
                <a:satOff val="1119"/>
                <a:lumOff val="264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l" defTabSz="444500">
            <a:lnSpc>
              <a:spcPct val="90000"/>
            </a:lnSpc>
            <a:spcBef>
              <a:spcPct val="0"/>
            </a:spcBef>
            <a:spcAft>
              <a:spcPct val="35000"/>
            </a:spcAft>
            <a:buNone/>
          </a:pPr>
          <a:r>
            <a:rPr lang="en-IN" sz="1000" b="1" kern="1200"/>
            <a:t>Operation and Maintenance</a:t>
          </a:r>
        </a:p>
      </dsp:txBody>
      <dsp:txXfrm>
        <a:off x="2990565" y="456248"/>
        <a:ext cx="785938" cy="535472"/>
      </dsp:txXfrm>
    </dsp:sp>
    <dsp:sp modelId="{BD083897-400D-42BA-A9DA-58E0C6D182C7}">
      <dsp:nvSpPr>
        <dsp:cNvPr id="0" name=""/>
        <dsp:cNvSpPr/>
      </dsp:nvSpPr>
      <dsp:spPr>
        <a:xfrm>
          <a:off x="3785682" y="465427"/>
          <a:ext cx="1079012" cy="517115"/>
        </a:xfrm>
        <a:prstGeom prst="chevron">
          <a:avLst/>
        </a:prstGeom>
        <a:gradFill rotWithShape="0">
          <a:gsLst>
            <a:gs pos="0">
              <a:schemeClr val="accent2">
                <a:hueOff val="-1323373"/>
                <a:satOff val="1492"/>
                <a:lumOff val="3530"/>
                <a:alphaOff val="0"/>
                <a:satMod val="103000"/>
                <a:lumMod val="102000"/>
                <a:tint val="94000"/>
              </a:schemeClr>
            </a:gs>
            <a:gs pos="50000">
              <a:schemeClr val="accent2">
                <a:hueOff val="-1323373"/>
                <a:satOff val="1492"/>
                <a:lumOff val="3530"/>
                <a:alphaOff val="0"/>
                <a:satMod val="110000"/>
                <a:lumMod val="100000"/>
                <a:shade val="100000"/>
              </a:schemeClr>
            </a:gs>
            <a:gs pos="100000">
              <a:schemeClr val="accent2">
                <a:hueOff val="-1323373"/>
                <a:satOff val="1492"/>
                <a:lumOff val="353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en-IN" sz="1000" b="1" kern="1200"/>
            <a:t>Evaluation and Scale-up</a:t>
          </a:r>
        </a:p>
      </dsp:txBody>
      <dsp:txXfrm>
        <a:off x="4044240" y="465427"/>
        <a:ext cx="561897" cy="517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8A9B6-CA5F-4EEA-B59C-E98727EED0DC}">
      <dsp:nvSpPr>
        <dsp:cNvPr id="0" name=""/>
        <dsp:cNvSpPr/>
      </dsp:nvSpPr>
      <dsp:spPr>
        <a:xfrm>
          <a:off x="1903411" y="1385887"/>
          <a:ext cx="1693862" cy="1693862"/>
        </a:xfrm>
        <a:prstGeom prst="gear9">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Losses reduction by 90%</a:t>
          </a:r>
        </a:p>
      </dsp:txBody>
      <dsp:txXfrm>
        <a:off x="2243953" y="1782666"/>
        <a:ext cx="1012778" cy="870680"/>
      </dsp:txXfrm>
    </dsp:sp>
    <dsp:sp modelId="{7BCA5A9C-28DD-433E-92AD-4A289055620C}">
      <dsp:nvSpPr>
        <dsp:cNvPr id="0" name=""/>
        <dsp:cNvSpPr/>
      </dsp:nvSpPr>
      <dsp:spPr>
        <a:xfrm>
          <a:off x="917891" y="985520"/>
          <a:ext cx="1231900" cy="1231900"/>
        </a:xfrm>
        <a:prstGeom prst="gear6">
          <a:avLst/>
        </a:prstGeom>
        <a:solidFill>
          <a:schemeClr val="accent5">
            <a:hueOff val="1178392"/>
            <a:satOff val="-5635"/>
            <a:lumOff val="6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1-2 years of storage</a:t>
          </a:r>
        </a:p>
      </dsp:txBody>
      <dsp:txXfrm>
        <a:off x="1228026" y="1297529"/>
        <a:ext cx="611630" cy="607882"/>
      </dsp:txXfrm>
    </dsp:sp>
    <dsp:sp modelId="{58596F0E-00C8-4F8E-A2E6-7BC6137D1E12}">
      <dsp:nvSpPr>
        <dsp:cNvPr id="0" name=""/>
        <dsp:cNvSpPr/>
      </dsp:nvSpPr>
      <dsp:spPr>
        <a:xfrm rot="20700000">
          <a:off x="1607881" y="135634"/>
          <a:ext cx="1207010" cy="1207010"/>
        </a:xfrm>
        <a:prstGeom prst="gear6">
          <a:avLst/>
        </a:prstGeom>
        <a:solidFill>
          <a:schemeClr val="accent5">
            <a:hueOff val="2356783"/>
            <a:satOff val="-11270"/>
            <a:lumOff val="1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100% insect mortality</a:t>
          </a:r>
        </a:p>
      </dsp:txBody>
      <dsp:txXfrm rot="-20700000">
        <a:off x="1872614" y="400367"/>
        <a:ext cx="677545" cy="677545"/>
      </dsp:txXfrm>
    </dsp:sp>
    <dsp:sp modelId="{3C684657-7702-4DAC-BE84-06A61E0AB20D}">
      <dsp:nvSpPr>
        <dsp:cNvPr id="0" name=""/>
        <dsp:cNvSpPr/>
      </dsp:nvSpPr>
      <dsp:spPr>
        <a:xfrm>
          <a:off x="1761328" y="1136948"/>
          <a:ext cx="2168144" cy="2168144"/>
        </a:xfrm>
        <a:prstGeom prst="circularArrow">
          <a:avLst>
            <a:gd name="adj1" fmla="val 4688"/>
            <a:gd name="adj2" fmla="val 299029"/>
            <a:gd name="adj3" fmla="val 2482001"/>
            <a:gd name="adj4" fmla="val 15936941"/>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737473-A71F-4713-AFD7-154DD22D9E8B}">
      <dsp:nvSpPr>
        <dsp:cNvPr id="0" name=""/>
        <dsp:cNvSpPr/>
      </dsp:nvSpPr>
      <dsp:spPr>
        <a:xfrm>
          <a:off x="699724" y="717730"/>
          <a:ext cx="1575292" cy="1575292"/>
        </a:xfrm>
        <a:prstGeom prst="leftCircularArrow">
          <a:avLst>
            <a:gd name="adj1" fmla="val 6452"/>
            <a:gd name="adj2" fmla="val 429999"/>
            <a:gd name="adj3" fmla="val 10489124"/>
            <a:gd name="adj4" fmla="val 14837806"/>
            <a:gd name="adj5" fmla="val 7527"/>
          </a:avLst>
        </a:prstGeom>
        <a:solidFill>
          <a:schemeClr val="accent5">
            <a:hueOff val="1178392"/>
            <a:satOff val="-5635"/>
            <a:lumOff val="617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449C22-ED31-4820-A34F-02D6D6DE1A76}">
      <dsp:nvSpPr>
        <dsp:cNvPr id="0" name=""/>
        <dsp:cNvSpPr/>
      </dsp:nvSpPr>
      <dsp:spPr>
        <a:xfrm>
          <a:off x="1328687" y="-123962"/>
          <a:ext cx="1698482" cy="1698482"/>
        </a:xfrm>
        <a:prstGeom prst="circularArrow">
          <a:avLst>
            <a:gd name="adj1" fmla="val 5984"/>
            <a:gd name="adj2" fmla="val 394124"/>
            <a:gd name="adj3" fmla="val 13313824"/>
            <a:gd name="adj4" fmla="val 10508221"/>
            <a:gd name="adj5" fmla="val 6981"/>
          </a:avLst>
        </a:prstGeom>
        <a:solidFill>
          <a:schemeClr val="accent5">
            <a:hueOff val="2356783"/>
            <a:satOff val="-11270"/>
            <a:lumOff val="1235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8A9B6-CA5F-4EEA-B59C-E98727EED0DC}">
      <dsp:nvSpPr>
        <dsp:cNvPr id="0" name=""/>
        <dsp:cNvSpPr/>
      </dsp:nvSpPr>
      <dsp:spPr>
        <a:xfrm>
          <a:off x="1903411" y="1385887"/>
          <a:ext cx="1693862" cy="1693862"/>
        </a:xfrm>
        <a:prstGeom prst="gear9">
          <a:avLst/>
        </a:prstGeom>
        <a:solidFill>
          <a:schemeClr val="accent4">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Faster insect mortality</a:t>
          </a:r>
        </a:p>
      </dsp:txBody>
      <dsp:txXfrm>
        <a:off x="2243953" y="1782666"/>
        <a:ext cx="1012778" cy="870680"/>
      </dsp:txXfrm>
    </dsp:sp>
    <dsp:sp modelId="{7BCA5A9C-28DD-433E-92AD-4A289055620C}">
      <dsp:nvSpPr>
        <dsp:cNvPr id="0" name=""/>
        <dsp:cNvSpPr/>
      </dsp:nvSpPr>
      <dsp:spPr>
        <a:xfrm>
          <a:off x="917891" y="985520"/>
          <a:ext cx="1231900" cy="1231900"/>
        </a:xfrm>
        <a:prstGeom prst="gear6">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No seed weight loss</a:t>
          </a:r>
        </a:p>
      </dsp:txBody>
      <dsp:txXfrm>
        <a:off x="1228026" y="1297529"/>
        <a:ext cx="611630" cy="607882"/>
      </dsp:txXfrm>
    </dsp:sp>
    <dsp:sp modelId="{58596F0E-00C8-4F8E-A2E6-7BC6137D1E12}">
      <dsp:nvSpPr>
        <dsp:cNvPr id="0" name=""/>
        <dsp:cNvSpPr/>
      </dsp:nvSpPr>
      <dsp:spPr>
        <a:xfrm rot="20700000">
          <a:off x="1607881" y="135634"/>
          <a:ext cx="1207010" cy="1207010"/>
        </a:xfrm>
        <a:prstGeom prst="gear6">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IN" sz="1300" kern="1200"/>
            <a:t>Eco-friendly</a:t>
          </a:r>
        </a:p>
      </dsp:txBody>
      <dsp:txXfrm rot="-20700000">
        <a:off x="1872614" y="400367"/>
        <a:ext cx="677545" cy="677545"/>
      </dsp:txXfrm>
    </dsp:sp>
    <dsp:sp modelId="{3C684657-7702-4DAC-BE84-06A61E0AB20D}">
      <dsp:nvSpPr>
        <dsp:cNvPr id="0" name=""/>
        <dsp:cNvSpPr/>
      </dsp:nvSpPr>
      <dsp:spPr>
        <a:xfrm>
          <a:off x="1761328" y="1136948"/>
          <a:ext cx="2168144" cy="2168144"/>
        </a:xfrm>
        <a:prstGeom prst="circularArrow">
          <a:avLst>
            <a:gd name="adj1" fmla="val 4688"/>
            <a:gd name="adj2" fmla="val 299029"/>
            <a:gd name="adj3" fmla="val 2482001"/>
            <a:gd name="adj4" fmla="val 15936941"/>
            <a:gd name="adj5" fmla="val 5469"/>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737473-A71F-4713-AFD7-154DD22D9E8B}">
      <dsp:nvSpPr>
        <dsp:cNvPr id="0" name=""/>
        <dsp:cNvSpPr/>
      </dsp:nvSpPr>
      <dsp:spPr>
        <a:xfrm>
          <a:off x="699724" y="717730"/>
          <a:ext cx="1575292" cy="1575292"/>
        </a:xfrm>
        <a:prstGeom prst="leftCircularArrow">
          <a:avLst>
            <a:gd name="adj1" fmla="val 6452"/>
            <a:gd name="adj2" fmla="val 429999"/>
            <a:gd name="adj3" fmla="val 10489124"/>
            <a:gd name="adj4" fmla="val 14837806"/>
            <a:gd name="adj5" fmla="val 7527"/>
          </a:avLst>
        </a:prstGeom>
        <a:solidFill>
          <a:srgbClr val="FF0000"/>
        </a:solidFill>
        <a:ln>
          <a:noFill/>
        </a:ln>
        <a:effectLst/>
      </dsp:spPr>
      <dsp:style>
        <a:lnRef idx="0">
          <a:scrgbClr r="0" g="0" b="0"/>
        </a:lnRef>
        <a:fillRef idx="1">
          <a:scrgbClr r="0" g="0" b="0"/>
        </a:fillRef>
        <a:effectRef idx="0">
          <a:scrgbClr r="0" g="0" b="0"/>
        </a:effectRef>
        <a:fontRef idx="minor">
          <a:schemeClr val="lt1"/>
        </a:fontRef>
      </dsp:style>
    </dsp:sp>
    <dsp:sp modelId="{E9449C22-ED31-4820-A34F-02D6D6DE1A76}">
      <dsp:nvSpPr>
        <dsp:cNvPr id="0" name=""/>
        <dsp:cNvSpPr/>
      </dsp:nvSpPr>
      <dsp:spPr>
        <a:xfrm>
          <a:off x="1328687" y="-123962"/>
          <a:ext cx="1698482" cy="1698482"/>
        </a:xfrm>
        <a:prstGeom prst="circularArrow">
          <a:avLst>
            <a:gd name="adj1" fmla="val 5984"/>
            <a:gd name="adj2" fmla="val 394124"/>
            <a:gd name="adj3" fmla="val 13313824"/>
            <a:gd name="adj4" fmla="val 10508221"/>
            <a:gd name="adj5" fmla="val 6981"/>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BF30F1-FE85-402B-897B-3E119BF4F3D3}">
      <dsp:nvSpPr>
        <dsp:cNvPr id="0" name=""/>
        <dsp:cNvSpPr/>
      </dsp:nvSpPr>
      <dsp:spPr>
        <a:xfrm>
          <a:off x="1125" y="285514"/>
          <a:ext cx="1112424" cy="494383"/>
        </a:xfrm>
        <a:prstGeom prst="homePlat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22275">
            <a:lnSpc>
              <a:spcPct val="90000"/>
            </a:lnSpc>
            <a:spcBef>
              <a:spcPct val="0"/>
            </a:spcBef>
            <a:spcAft>
              <a:spcPct val="35000"/>
            </a:spcAft>
            <a:buNone/>
          </a:pPr>
          <a:r>
            <a:rPr lang="en-IN" sz="950" b="1" kern="1200" dirty="0"/>
            <a:t>Sourcing and Infrastructure</a:t>
          </a:r>
        </a:p>
      </dsp:txBody>
      <dsp:txXfrm>
        <a:off x="1125" y="285514"/>
        <a:ext cx="988828" cy="494383"/>
      </dsp:txXfrm>
    </dsp:sp>
    <dsp:sp modelId="{8700CD0B-1F7C-47CC-A11B-135223A4C5AB}">
      <dsp:nvSpPr>
        <dsp:cNvPr id="0" name=""/>
        <dsp:cNvSpPr/>
      </dsp:nvSpPr>
      <dsp:spPr>
        <a:xfrm>
          <a:off x="866357" y="285514"/>
          <a:ext cx="959066" cy="494383"/>
        </a:xfrm>
        <a:prstGeom prst="chevron">
          <a:avLst/>
        </a:prstGeom>
        <a:gradFill rotWithShape="0">
          <a:gsLst>
            <a:gs pos="0">
              <a:schemeClr val="accent4">
                <a:hueOff val="-382089"/>
                <a:satOff val="-2561"/>
                <a:lumOff val="-2647"/>
                <a:alphaOff val="0"/>
                <a:satMod val="103000"/>
                <a:lumMod val="102000"/>
                <a:tint val="94000"/>
              </a:schemeClr>
            </a:gs>
            <a:gs pos="50000">
              <a:schemeClr val="accent4">
                <a:hueOff val="-382089"/>
                <a:satOff val="-2561"/>
                <a:lumOff val="-2647"/>
                <a:alphaOff val="0"/>
                <a:satMod val="110000"/>
                <a:lumMod val="100000"/>
                <a:shade val="100000"/>
              </a:schemeClr>
            </a:gs>
            <a:gs pos="100000">
              <a:schemeClr val="accent4">
                <a:hueOff val="-382089"/>
                <a:satOff val="-2561"/>
                <a:lumOff val="-264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22275">
            <a:lnSpc>
              <a:spcPct val="90000"/>
            </a:lnSpc>
            <a:spcBef>
              <a:spcPct val="0"/>
            </a:spcBef>
            <a:spcAft>
              <a:spcPct val="35000"/>
            </a:spcAft>
            <a:buNone/>
          </a:pPr>
          <a:r>
            <a:rPr lang="en-IN" sz="950" b="1" kern="1200"/>
            <a:t>Design and Sealing</a:t>
          </a:r>
        </a:p>
      </dsp:txBody>
      <dsp:txXfrm>
        <a:off x="1113549" y="285514"/>
        <a:ext cx="464683" cy="494383"/>
      </dsp:txXfrm>
    </dsp:sp>
    <dsp:sp modelId="{D1946714-2D4B-4CB1-853E-A00A072020CE}">
      <dsp:nvSpPr>
        <dsp:cNvPr id="0" name=""/>
        <dsp:cNvSpPr/>
      </dsp:nvSpPr>
      <dsp:spPr>
        <a:xfrm>
          <a:off x="1578232" y="285514"/>
          <a:ext cx="1235958" cy="494383"/>
        </a:xfrm>
        <a:prstGeom prst="chevron">
          <a:avLst/>
        </a:prstGeom>
        <a:gradFill rotWithShape="0">
          <a:gsLst>
            <a:gs pos="0">
              <a:schemeClr val="accent4">
                <a:hueOff val="-764177"/>
                <a:satOff val="-5123"/>
                <a:lumOff val="-5295"/>
                <a:alphaOff val="0"/>
                <a:satMod val="103000"/>
                <a:lumMod val="102000"/>
                <a:tint val="94000"/>
              </a:schemeClr>
            </a:gs>
            <a:gs pos="50000">
              <a:schemeClr val="accent4">
                <a:hueOff val="-764177"/>
                <a:satOff val="-5123"/>
                <a:lumOff val="-5295"/>
                <a:alphaOff val="0"/>
                <a:satMod val="110000"/>
                <a:lumMod val="100000"/>
                <a:shade val="100000"/>
              </a:schemeClr>
            </a:gs>
            <a:gs pos="100000">
              <a:schemeClr val="accent4">
                <a:hueOff val="-764177"/>
                <a:satOff val="-5123"/>
                <a:lumOff val="-529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22275">
            <a:lnSpc>
              <a:spcPct val="90000"/>
            </a:lnSpc>
            <a:spcBef>
              <a:spcPct val="0"/>
            </a:spcBef>
            <a:spcAft>
              <a:spcPct val="35000"/>
            </a:spcAft>
            <a:buNone/>
          </a:pPr>
          <a:r>
            <a:rPr lang="en-IN" sz="950" b="1" kern="1200" dirty="0"/>
            <a:t>Monitoring and Quality assurance</a:t>
          </a:r>
        </a:p>
      </dsp:txBody>
      <dsp:txXfrm>
        <a:off x="1825424" y="285514"/>
        <a:ext cx="741575" cy="494383"/>
      </dsp:txXfrm>
    </dsp:sp>
    <dsp:sp modelId="{C55B8C19-174C-45AE-AB68-AF2B0DFBD1D4}">
      <dsp:nvSpPr>
        <dsp:cNvPr id="0" name=""/>
        <dsp:cNvSpPr/>
      </dsp:nvSpPr>
      <dsp:spPr>
        <a:xfrm>
          <a:off x="2566999" y="285514"/>
          <a:ext cx="1445440" cy="494383"/>
        </a:xfrm>
        <a:prstGeom prst="chevron">
          <a:avLst/>
        </a:prstGeom>
        <a:gradFill rotWithShape="0">
          <a:gsLst>
            <a:gs pos="0">
              <a:schemeClr val="accent4">
                <a:hueOff val="-1146266"/>
                <a:satOff val="-7684"/>
                <a:lumOff val="-7942"/>
                <a:alphaOff val="0"/>
                <a:satMod val="103000"/>
                <a:lumMod val="102000"/>
                <a:tint val="94000"/>
              </a:schemeClr>
            </a:gs>
            <a:gs pos="50000">
              <a:schemeClr val="accent4">
                <a:hueOff val="-1146266"/>
                <a:satOff val="-7684"/>
                <a:lumOff val="-7942"/>
                <a:alphaOff val="0"/>
                <a:satMod val="110000"/>
                <a:lumMod val="100000"/>
                <a:shade val="100000"/>
              </a:schemeClr>
            </a:gs>
            <a:gs pos="100000">
              <a:schemeClr val="accent4">
                <a:hueOff val="-1146266"/>
                <a:satOff val="-7684"/>
                <a:lumOff val="-794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22275">
            <a:lnSpc>
              <a:spcPct val="90000"/>
            </a:lnSpc>
            <a:spcBef>
              <a:spcPct val="0"/>
            </a:spcBef>
            <a:spcAft>
              <a:spcPct val="35000"/>
            </a:spcAft>
            <a:buNone/>
          </a:pPr>
          <a:r>
            <a:rPr lang="en-IN" sz="950" b="1" kern="1200" dirty="0"/>
            <a:t>Safety and Environmental management</a:t>
          </a:r>
        </a:p>
      </dsp:txBody>
      <dsp:txXfrm>
        <a:off x="2814191" y="285514"/>
        <a:ext cx="951057" cy="494383"/>
      </dsp:txXfrm>
    </dsp:sp>
    <dsp:sp modelId="{DCE938DE-90A5-4F1E-ACA1-1DC70E6C1A41}">
      <dsp:nvSpPr>
        <dsp:cNvPr id="0" name=""/>
        <dsp:cNvSpPr/>
      </dsp:nvSpPr>
      <dsp:spPr>
        <a:xfrm>
          <a:off x="3765248" y="285514"/>
          <a:ext cx="1009555" cy="494383"/>
        </a:xfrm>
        <a:prstGeom prst="chevron">
          <a:avLst/>
        </a:prstGeom>
        <a:gradFill rotWithShape="0">
          <a:gsLst>
            <a:gs pos="0">
              <a:schemeClr val="accent4">
                <a:hueOff val="-1528355"/>
                <a:satOff val="-10245"/>
                <a:lumOff val="-10589"/>
                <a:alphaOff val="0"/>
                <a:satMod val="103000"/>
                <a:lumMod val="102000"/>
                <a:tint val="94000"/>
              </a:schemeClr>
            </a:gs>
            <a:gs pos="50000">
              <a:schemeClr val="accent4">
                <a:hueOff val="-1528355"/>
                <a:satOff val="-10245"/>
                <a:lumOff val="-10589"/>
                <a:alphaOff val="0"/>
                <a:satMod val="110000"/>
                <a:lumMod val="100000"/>
                <a:shade val="100000"/>
              </a:schemeClr>
            </a:gs>
            <a:gs pos="100000">
              <a:schemeClr val="accent4">
                <a:hueOff val="-1528355"/>
                <a:satOff val="-10245"/>
                <a:lumOff val="-1058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22275">
            <a:lnSpc>
              <a:spcPct val="90000"/>
            </a:lnSpc>
            <a:spcBef>
              <a:spcPct val="0"/>
            </a:spcBef>
            <a:spcAft>
              <a:spcPct val="35000"/>
            </a:spcAft>
            <a:buNone/>
          </a:pPr>
          <a:r>
            <a:rPr lang="en-IN" sz="950" b="1" kern="1200" dirty="0"/>
            <a:t>Scale-up and Integration</a:t>
          </a:r>
        </a:p>
      </dsp:txBody>
      <dsp:txXfrm>
        <a:off x="4012440" y="285514"/>
        <a:ext cx="515172" cy="4943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C8A9B6-CA5F-4EEA-B59C-E98727EED0DC}">
      <dsp:nvSpPr>
        <dsp:cNvPr id="0" name=""/>
        <dsp:cNvSpPr/>
      </dsp:nvSpPr>
      <dsp:spPr>
        <a:xfrm>
          <a:off x="1903411" y="1385887"/>
          <a:ext cx="1693862" cy="1693862"/>
        </a:xfrm>
        <a:prstGeom prst="gear9">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t>Real-time tracking</a:t>
          </a:r>
        </a:p>
      </dsp:txBody>
      <dsp:txXfrm>
        <a:off x="2243953" y="1782666"/>
        <a:ext cx="1012778" cy="870680"/>
      </dsp:txXfrm>
    </dsp:sp>
    <dsp:sp modelId="{7BCA5A9C-28DD-433E-92AD-4A289055620C}">
      <dsp:nvSpPr>
        <dsp:cNvPr id="0" name=""/>
        <dsp:cNvSpPr/>
      </dsp:nvSpPr>
      <dsp:spPr>
        <a:xfrm>
          <a:off x="904001" y="1038892"/>
          <a:ext cx="1259679" cy="1125155"/>
        </a:xfrm>
        <a:prstGeom prst="gear6">
          <a:avLst/>
        </a:prstGeom>
        <a:solidFill>
          <a:schemeClr val="accent5">
            <a:hueOff val="1178392"/>
            <a:satOff val="-5635"/>
            <a:lumOff val="6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Automated modifications</a:t>
          </a:r>
        </a:p>
      </dsp:txBody>
      <dsp:txXfrm>
        <a:off x="1206817" y="1323865"/>
        <a:ext cx="654047" cy="555209"/>
      </dsp:txXfrm>
    </dsp:sp>
    <dsp:sp modelId="{58596F0E-00C8-4F8E-A2E6-7BC6137D1E12}">
      <dsp:nvSpPr>
        <dsp:cNvPr id="0" name=""/>
        <dsp:cNvSpPr/>
      </dsp:nvSpPr>
      <dsp:spPr>
        <a:xfrm rot="20700000">
          <a:off x="1607881" y="135634"/>
          <a:ext cx="1207010" cy="1207010"/>
        </a:xfrm>
        <a:prstGeom prst="gear6">
          <a:avLst/>
        </a:prstGeom>
        <a:solidFill>
          <a:schemeClr val="accent5">
            <a:hueOff val="2356783"/>
            <a:satOff val="-11270"/>
            <a:lumOff val="1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IN" sz="1000" kern="1200" dirty="0"/>
            <a:t>Enables quick decisions and actions</a:t>
          </a:r>
        </a:p>
      </dsp:txBody>
      <dsp:txXfrm rot="-20700000">
        <a:off x="1872614" y="400367"/>
        <a:ext cx="677545" cy="677545"/>
      </dsp:txXfrm>
    </dsp:sp>
    <dsp:sp modelId="{3C684657-7702-4DAC-BE84-06A61E0AB20D}">
      <dsp:nvSpPr>
        <dsp:cNvPr id="0" name=""/>
        <dsp:cNvSpPr/>
      </dsp:nvSpPr>
      <dsp:spPr>
        <a:xfrm>
          <a:off x="1761328" y="1136948"/>
          <a:ext cx="2168144" cy="2168144"/>
        </a:xfrm>
        <a:prstGeom prst="circularArrow">
          <a:avLst>
            <a:gd name="adj1" fmla="val 4688"/>
            <a:gd name="adj2" fmla="val 299029"/>
            <a:gd name="adj3" fmla="val 2482001"/>
            <a:gd name="adj4" fmla="val 15936941"/>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3737473-A71F-4713-AFD7-154DD22D9E8B}">
      <dsp:nvSpPr>
        <dsp:cNvPr id="0" name=""/>
        <dsp:cNvSpPr/>
      </dsp:nvSpPr>
      <dsp:spPr>
        <a:xfrm>
          <a:off x="699724" y="717730"/>
          <a:ext cx="1575292" cy="1575292"/>
        </a:xfrm>
        <a:prstGeom prst="leftCircularArrow">
          <a:avLst>
            <a:gd name="adj1" fmla="val 6452"/>
            <a:gd name="adj2" fmla="val 429999"/>
            <a:gd name="adj3" fmla="val 10489124"/>
            <a:gd name="adj4" fmla="val 14837806"/>
            <a:gd name="adj5" fmla="val 7527"/>
          </a:avLst>
        </a:prstGeom>
        <a:solidFill>
          <a:schemeClr val="accent5">
            <a:hueOff val="1178392"/>
            <a:satOff val="-5635"/>
            <a:lumOff val="617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449C22-ED31-4820-A34F-02D6D6DE1A76}">
      <dsp:nvSpPr>
        <dsp:cNvPr id="0" name=""/>
        <dsp:cNvSpPr/>
      </dsp:nvSpPr>
      <dsp:spPr>
        <a:xfrm>
          <a:off x="1328687" y="-123962"/>
          <a:ext cx="1698482" cy="1698482"/>
        </a:xfrm>
        <a:prstGeom prst="circularArrow">
          <a:avLst>
            <a:gd name="adj1" fmla="val 5984"/>
            <a:gd name="adj2" fmla="val 394124"/>
            <a:gd name="adj3" fmla="val 13313824"/>
            <a:gd name="adj4" fmla="val 10508221"/>
            <a:gd name="adj5" fmla="val 6981"/>
          </a:avLst>
        </a:prstGeom>
        <a:solidFill>
          <a:schemeClr val="accent5">
            <a:hueOff val="2356783"/>
            <a:satOff val="-11270"/>
            <a:lumOff val="1235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151295-90C6-4354-85BC-6E8B3478CB5E}">
      <dsp:nvSpPr>
        <dsp:cNvPr id="0" name=""/>
        <dsp:cNvSpPr/>
      </dsp:nvSpPr>
      <dsp:spPr>
        <a:xfrm>
          <a:off x="1381" y="45934"/>
          <a:ext cx="1386180" cy="554472"/>
        </a:xfrm>
        <a:prstGeom prst="homePlat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008"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a:t>Pilot and feasibility</a:t>
          </a:r>
        </a:p>
      </dsp:txBody>
      <dsp:txXfrm>
        <a:off x="1381" y="45934"/>
        <a:ext cx="1247562" cy="554472"/>
      </dsp:txXfrm>
    </dsp:sp>
    <dsp:sp modelId="{C1DD2D99-8041-4AB2-AF11-CA6F225F35A5}">
      <dsp:nvSpPr>
        <dsp:cNvPr id="0" name=""/>
        <dsp:cNvSpPr/>
      </dsp:nvSpPr>
      <dsp:spPr>
        <a:xfrm>
          <a:off x="1110325" y="45934"/>
          <a:ext cx="1386180" cy="554472"/>
        </a:xfrm>
        <a:prstGeom prst="chevron">
          <a:avLst/>
        </a:prstGeom>
        <a:gradFill rotWithShape="0">
          <a:gsLst>
            <a:gs pos="0">
              <a:schemeClr val="accent1">
                <a:shade val="50000"/>
                <a:hueOff val="264907"/>
                <a:satOff val="-6609"/>
                <a:lumOff val="23126"/>
                <a:alphaOff val="0"/>
                <a:satMod val="103000"/>
                <a:lumMod val="102000"/>
                <a:tint val="94000"/>
              </a:schemeClr>
            </a:gs>
            <a:gs pos="50000">
              <a:schemeClr val="accent1">
                <a:shade val="50000"/>
                <a:hueOff val="264907"/>
                <a:satOff val="-6609"/>
                <a:lumOff val="23126"/>
                <a:alphaOff val="0"/>
                <a:satMod val="110000"/>
                <a:lumMod val="100000"/>
                <a:shade val="100000"/>
              </a:schemeClr>
            </a:gs>
            <a:gs pos="100000">
              <a:schemeClr val="accent1">
                <a:shade val="50000"/>
                <a:hueOff val="264907"/>
                <a:satOff val="-6609"/>
                <a:lumOff val="2312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a:t>Policy Integration</a:t>
          </a:r>
        </a:p>
      </dsp:txBody>
      <dsp:txXfrm>
        <a:off x="1387561" y="45934"/>
        <a:ext cx="831708" cy="554472"/>
      </dsp:txXfrm>
    </dsp:sp>
    <dsp:sp modelId="{0126E545-B491-4182-80DA-EAEE062FF705}">
      <dsp:nvSpPr>
        <dsp:cNvPr id="0" name=""/>
        <dsp:cNvSpPr/>
      </dsp:nvSpPr>
      <dsp:spPr>
        <a:xfrm>
          <a:off x="2219269" y="45934"/>
          <a:ext cx="1386180" cy="554472"/>
        </a:xfrm>
        <a:prstGeom prst="chevron">
          <a:avLst/>
        </a:prstGeom>
        <a:gradFill rotWithShape="0">
          <a:gsLst>
            <a:gs pos="0">
              <a:schemeClr val="accent1">
                <a:shade val="50000"/>
                <a:hueOff val="529814"/>
                <a:satOff val="-13218"/>
                <a:lumOff val="46252"/>
                <a:alphaOff val="0"/>
                <a:satMod val="103000"/>
                <a:lumMod val="102000"/>
                <a:tint val="94000"/>
              </a:schemeClr>
            </a:gs>
            <a:gs pos="50000">
              <a:schemeClr val="accent1">
                <a:shade val="50000"/>
                <a:hueOff val="529814"/>
                <a:satOff val="-13218"/>
                <a:lumOff val="46252"/>
                <a:alphaOff val="0"/>
                <a:satMod val="110000"/>
                <a:lumMod val="100000"/>
                <a:shade val="100000"/>
              </a:schemeClr>
            </a:gs>
            <a:gs pos="100000">
              <a:schemeClr val="accent1">
                <a:shade val="50000"/>
                <a:hueOff val="529814"/>
                <a:satOff val="-13218"/>
                <a:lumOff val="4625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a:t>Funding and support</a:t>
          </a:r>
        </a:p>
      </dsp:txBody>
      <dsp:txXfrm>
        <a:off x="2496505" y="45934"/>
        <a:ext cx="831708" cy="554472"/>
      </dsp:txXfrm>
    </dsp:sp>
    <dsp:sp modelId="{FFF50768-5E25-461F-BB43-32CC82B540D4}">
      <dsp:nvSpPr>
        <dsp:cNvPr id="0" name=""/>
        <dsp:cNvSpPr/>
      </dsp:nvSpPr>
      <dsp:spPr>
        <a:xfrm>
          <a:off x="3328214" y="45934"/>
          <a:ext cx="1386180" cy="554472"/>
        </a:xfrm>
        <a:prstGeom prst="chevron">
          <a:avLst/>
        </a:prstGeom>
        <a:gradFill rotWithShape="0">
          <a:gsLst>
            <a:gs pos="0">
              <a:schemeClr val="accent1">
                <a:shade val="50000"/>
                <a:hueOff val="264907"/>
                <a:satOff val="-6609"/>
                <a:lumOff val="23126"/>
                <a:alphaOff val="0"/>
                <a:satMod val="103000"/>
                <a:lumMod val="102000"/>
                <a:tint val="94000"/>
              </a:schemeClr>
            </a:gs>
            <a:gs pos="50000">
              <a:schemeClr val="accent1">
                <a:shade val="50000"/>
                <a:hueOff val="264907"/>
                <a:satOff val="-6609"/>
                <a:lumOff val="23126"/>
                <a:alphaOff val="0"/>
                <a:satMod val="110000"/>
                <a:lumMod val="100000"/>
                <a:shade val="100000"/>
              </a:schemeClr>
            </a:gs>
            <a:gs pos="100000">
              <a:schemeClr val="accent1">
                <a:shade val="50000"/>
                <a:hueOff val="264907"/>
                <a:satOff val="-6609"/>
                <a:lumOff val="2312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006" tIns="32004" rIns="16002" bIns="32004" numCol="1" spcCol="1270" anchor="ctr" anchorCtr="0">
          <a:noAutofit/>
        </a:bodyPr>
        <a:lstStyle/>
        <a:p>
          <a:pPr marL="0" lvl="0" indent="0" algn="ctr" defTabSz="533400">
            <a:lnSpc>
              <a:spcPct val="90000"/>
            </a:lnSpc>
            <a:spcBef>
              <a:spcPct val="0"/>
            </a:spcBef>
            <a:spcAft>
              <a:spcPct val="35000"/>
            </a:spcAft>
            <a:buNone/>
          </a:pPr>
          <a:r>
            <a:rPr lang="en-IN" sz="1200" kern="1200"/>
            <a:t>Scaling and Governance</a:t>
          </a:r>
        </a:p>
      </dsp:txBody>
      <dsp:txXfrm>
        <a:off x="3605450" y="45934"/>
        <a:ext cx="831708" cy="55447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1992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DC43D-2671-01EB-78C8-45C5204C9F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C33F3-2EBF-D5C1-CCC8-C6F5C2136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9DF2DF-7062-E70A-F063-106A90CDE3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D0AF38-3487-E76E-940C-FCD07FC3540A}"/>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604284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IN"/>
          </a:p>
        </p:txBody>
      </p:sp>
      <p:sp>
        <p:nvSpPr>
          <p:cNvPr id="3" name="Shape 1"/>
          <p:cNvSpPr/>
          <p:nvPr/>
        </p:nvSpPr>
        <p:spPr>
          <a:xfrm>
            <a:off x="0" y="0"/>
            <a:ext cx="14630400" cy="8229600"/>
          </a:xfrm>
          <a:prstGeom prst="rect">
            <a:avLst/>
          </a:prstGeom>
          <a:solidFill>
            <a:srgbClr val="FCFBF8"/>
          </a:solidFill>
          <a:ln/>
        </p:spPr>
        <p:txBody>
          <a:bodyPr/>
          <a:lstStyle/>
          <a:p>
            <a:endParaRPr lang="en-IN"/>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Vertical Title 1"/>
          <p:cNvSpPr>
            <a:spLocks noGrp="1"/>
          </p:cNvSpPr>
          <p:nvPr>
            <p:ph type="title" orient="vert"/>
          </p:nvPr>
        </p:nvSpPr>
        <p:spPr>
          <a:xfrm>
            <a:off x="10390410" y="731520"/>
            <a:ext cx="2590262" cy="62179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731520"/>
            <a:ext cx="9398539"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408936991"/>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2479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47353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4754879" y="2357120"/>
            <a:ext cx="8637271" cy="2905757"/>
          </a:xfrm>
        </p:spPr>
        <p:txBody>
          <a:bodyPr anchor="b">
            <a:normAutofit/>
          </a:bodyPr>
          <a:lstStyle>
            <a:lvl1pPr algn="r">
              <a:defRPr sz="5760">
                <a:effectLst/>
              </a:defRPr>
            </a:lvl1pPr>
          </a:lstStyle>
          <a:p>
            <a:r>
              <a:rPr lang="en-US"/>
              <a:t>Click to edit Master title style</a:t>
            </a:r>
          </a:p>
        </p:txBody>
      </p:sp>
      <p:sp>
        <p:nvSpPr>
          <p:cNvPr id="3" name="Subtitle 2"/>
          <p:cNvSpPr>
            <a:spLocks noGrp="1"/>
          </p:cNvSpPr>
          <p:nvPr>
            <p:ph type="subTitle" idx="1"/>
          </p:nvPr>
        </p:nvSpPr>
        <p:spPr>
          <a:xfrm>
            <a:off x="4754879" y="5262879"/>
            <a:ext cx="8637271" cy="1686560"/>
          </a:xfrm>
        </p:spPr>
        <p:txBody>
          <a:bodyPr anchor="t">
            <a:normAutofit/>
          </a:bodyPr>
          <a:lstStyle>
            <a:lvl1pPr marL="0" indent="0" algn="r">
              <a:buNone/>
              <a:defRPr sz="2160" cap="all">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10719070" y="7044691"/>
            <a:ext cx="1920240" cy="453390"/>
          </a:xfrm>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a:xfrm>
            <a:off x="4754879" y="7044691"/>
            <a:ext cx="5872750" cy="453390"/>
          </a:xfrm>
        </p:spPr>
        <p:txBody>
          <a:bodyPr/>
          <a:lstStyle/>
          <a:p>
            <a:endParaRPr lang="en-US"/>
          </a:p>
        </p:txBody>
      </p:sp>
      <p:sp>
        <p:nvSpPr>
          <p:cNvPr id="6" name="Slide Number Placeholder 5"/>
          <p:cNvSpPr>
            <a:spLocks noGrp="1"/>
          </p:cNvSpPr>
          <p:nvPr>
            <p:ph type="sldNum" sz="quarter" idx="12"/>
          </p:nvPr>
        </p:nvSpPr>
        <p:spPr>
          <a:xfrm>
            <a:off x="12730750" y="7044691"/>
            <a:ext cx="661400" cy="453390"/>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7717408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81033950"/>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3970297"/>
            <a:ext cx="12157712" cy="1762560"/>
          </a:xfrm>
        </p:spPr>
        <p:txBody>
          <a:bodyPr anchor="b"/>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822959" y="5732857"/>
            <a:ext cx="12157714" cy="1032480"/>
          </a:xfrm>
        </p:spPr>
        <p:txBody>
          <a:bodyPr anchor="t">
            <a:normAutofit/>
          </a:bodyPr>
          <a:lstStyle>
            <a:lvl1pPr marL="0" indent="0" algn="l">
              <a:buNone/>
              <a:defRPr sz="2400" cap="all">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43592264"/>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2" y="2570480"/>
            <a:ext cx="5994401" cy="43789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6274" y="2570481"/>
            <a:ext cx="5994398" cy="43789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96534388"/>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68404" y="2661921"/>
            <a:ext cx="5650865"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2" y="3444241"/>
            <a:ext cx="5996308"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315204" y="2672081"/>
            <a:ext cx="566737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88180" y="3444241"/>
            <a:ext cx="5994401"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1608285"/>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15488840"/>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133433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3914025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2489200"/>
            <a:ext cx="4417062" cy="1645920"/>
          </a:xfrm>
        </p:spPr>
        <p:txBody>
          <a:bodyPr anchor="b">
            <a:normAutofit/>
          </a:bodyPr>
          <a:lstStyle>
            <a:lvl1pPr algn="l">
              <a:defRPr sz="2880" b="0"/>
            </a:lvl1pPr>
          </a:lstStyle>
          <a:p>
            <a:r>
              <a:rPr lang="en-US"/>
              <a:t>Click to edit Master title style</a:t>
            </a:r>
          </a:p>
        </p:txBody>
      </p:sp>
      <p:sp>
        <p:nvSpPr>
          <p:cNvPr id="3" name="Content Placeholder 2"/>
          <p:cNvSpPr>
            <a:spLocks noGrp="1"/>
          </p:cNvSpPr>
          <p:nvPr>
            <p:ph idx="1"/>
          </p:nvPr>
        </p:nvSpPr>
        <p:spPr>
          <a:xfrm>
            <a:off x="5577841" y="731521"/>
            <a:ext cx="7402831" cy="62179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1" y="4135120"/>
            <a:ext cx="4417062" cy="219456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17355900"/>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0" y="1920240"/>
            <a:ext cx="7397584" cy="1645920"/>
          </a:xfrm>
        </p:spPr>
        <p:txBody>
          <a:bodyPr anchor="b">
            <a:normAutofit/>
          </a:bodyPr>
          <a:lstStyle>
            <a:lvl1pPr algn="l">
              <a:defRPr sz="3360" b="0"/>
            </a:lvl1pPr>
          </a:lstStyle>
          <a:p>
            <a:r>
              <a:rPr lang="en-US"/>
              <a:t>Click to edit Master title style</a:t>
            </a:r>
          </a:p>
        </p:txBody>
      </p:sp>
      <p:sp>
        <p:nvSpPr>
          <p:cNvPr id="14" name="Picture Placeholder 2"/>
          <p:cNvSpPr>
            <a:spLocks noGrp="1" noChangeAspect="1"/>
          </p:cNvSpPr>
          <p:nvPr>
            <p:ph type="pic" idx="1"/>
          </p:nvPr>
        </p:nvSpPr>
        <p:spPr>
          <a:xfrm>
            <a:off x="9043504" y="1097280"/>
            <a:ext cx="3937169" cy="54864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822960" y="3566160"/>
            <a:ext cx="7397584" cy="219456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84291889"/>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5679438"/>
            <a:ext cx="12157712" cy="680086"/>
          </a:xfrm>
        </p:spPr>
        <p:txBody>
          <a:bodyPr anchor="b">
            <a:normAutofit/>
          </a:bodyPr>
          <a:lstStyle>
            <a:lvl1pPr algn="l">
              <a:defRPr sz="2880" b="0"/>
            </a:lvl1pPr>
          </a:lstStyle>
          <a:p>
            <a:r>
              <a:rPr lang="en-US"/>
              <a:t>Click to edit Master title style</a:t>
            </a:r>
          </a:p>
        </p:txBody>
      </p:sp>
      <p:sp>
        <p:nvSpPr>
          <p:cNvPr id="3" name="Picture Placeholder 2"/>
          <p:cNvSpPr>
            <a:spLocks noGrp="1" noChangeAspect="1"/>
          </p:cNvSpPr>
          <p:nvPr>
            <p:ph type="pic" idx="1"/>
          </p:nvPr>
        </p:nvSpPr>
        <p:spPr>
          <a:xfrm>
            <a:off x="1645921" y="1118535"/>
            <a:ext cx="10511792" cy="37979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822961" y="6359524"/>
            <a:ext cx="12157712" cy="59245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283586071"/>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749039"/>
          </a:xfrm>
        </p:spPr>
        <p:txBody>
          <a:bodyPr anchor="ctr">
            <a:normAutofit/>
          </a:bodyPr>
          <a:lstStyle>
            <a:lvl1pPr algn="l">
              <a:defRPr sz="3840" b="0" cap="none"/>
            </a:lvl1pPr>
          </a:lstStyle>
          <a:p>
            <a:r>
              <a:rPr lang="en-US"/>
              <a:t>Click to edit Master title style</a:t>
            </a:r>
          </a:p>
        </p:txBody>
      </p:sp>
      <p:sp>
        <p:nvSpPr>
          <p:cNvPr id="3" name="Text Placeholder 2"/>
          <p:cNvSpPr>
            <a:spLocks noGrp="1"/>
          </p:cNvSpPr>
          <p:nvPr>
            <p:ph type="body" idx="1"/>
          </p:nvPr>
        </p:nvSpPr>
        <p:spPr>
          <a:xfrm>
            <a:off x="822960" y="5212080"/>
            <a:ext cx="12157714"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453700440"/>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5" name="TextBox 14"/>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1" name="TextBox 10"/>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2"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317450" y="4023360"/>
            <a:ext cx="11207021"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4959" y="5212080"/>
            <a:ext cx="12182840"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189972333"/>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3" y="3970297"/>
            <a:ext cx="12157710" cy="1762560"/>
          </a:xfrm>
        </p:spPr>
        <p:txBody>
          <a:bodyPr anchor="b">
            <a:normAutofit/>
          </a:bodyPr>
          <a:lstStyle>
            <a:lvl1pPr algn="l">
              <a:defRPr sz="3840" b="0" cap="none"/>
            </a:lvl1pPr>
          </a:lstStyle>
          <a:p>
            <a:r>
              <a:rPr lang="en-US"/>
              <a:t>Click to edit Master title style</a:t>
            </a:r>
          </a:p>
        </p:txBody>
      </p:sp>
      <p:sp>
        <p:nvSpPr>
          <p:cNvPr id="3" name="Text Placeholder 2"/>
          <p:cNvSpPr>
            <a:spLocks noGrp="1"/>
          </p:cNvSpPr>
          <p:nvPr>
            <p:ph type="body" idx="1"/>
          </p:nvPr>
        </p:nvSpPr>
        <p:spPr>
          <a:xfrm>
            <a:off x="822961" y="5732857"/>
            <a:ext cx="12157711"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91552197"/>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3" name="TextBox 12"/>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4" name="TextBox 13"/>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6"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822960" y="4663440"/>
            <a:ext cx="12162523" cy="1066800"/>
          </a:xfrm>
        </p:spPr>
        <p:txBody>
          <a:bodyPr vert="horz" lIns="91440" tIns="45720" rIns="91440" bIns="45720" rtlCol="0" anchor="b">
            <a:normAutofit/>
          </a:bodyPr>
          <a:lstStyle>
            <a:lvl1pP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59" y="5730240"/>
            <a:ext cx="12162523" cy="121920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832193105"/>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29183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822961" y="4206240"/>
            <a:ext cx="12157714"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60" y="5212080"/>
            <a:ext cx="12157714"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686557629"/>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
        <p:nvSpPr>
          <p:cNvPr id="8" name="Title 1"/>
          <p:cNvSpPr>
            <a:spLocks noGrp="1"/>
          </p:cNvSpPr>
          <p:nvPr>
            <p:ph type="title"/>
          </p:nvPr>
        </p:nvSpPr>
        <p:spPr>
          <a:xfrm>
            <a:off x="822962" y="731521"/>
            <a:ext cx="12157710" cy="1747520"/>
          </a:xfrm>
        </p:spPr>
        <p:txBody>
          <a:bodyPr/>
          <a:lstStyle/>
          <a:p>
            <a:r>
              <a:rPr lang="en-US"/>
              <a:t>Click to edit Master title style</a:t>
            </a:r>
          </a:p>
        </p:txBody>
      </p:sp>
    </p:spTree>
    <p:extLst>
      <p:ext uri="{BB962C8B-B14F-4D97-AF65-F5344CB8AC3E}">
        <p14:creationId xmlns:p14="http://schemas.microsoft.com/office/powerpoint/2010/main" val="3325670155"/>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Vertical Title 1"/>
          <p:cNvSpPr>
            <a:spLocks noGrp="1"/>
          </p:cNvSpPr>
          <p:nvPr>
            <p:ph type="title" orient="vert"/>
          </p:nvPr>
        </p:nvSpPr>
        <p:spPr>
          <a:xfrm>
            <a:off x="10390410" y="731520"/>
            <a:ext cx="2590262" cy="62179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731520"/>
            <a:ext cx="9398539"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249941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a:xfrm>
            <a:off x="9491473" y="5177194"/>
            <a:ext cx="3493008" cy="449570"/>
          </a:xfrm>
        </p:spPr>
        <p:txBody>
          <a:bodyPr/>
          <a:lstStyle/>
          <a:p>
            <a:fld id="{F7AFFB9B-9FB8-469E-96F9-4D32314110B6}" type="datetimeFigureOut">
              <a:rPr lang="en-US" smtClean="0"/>
              <a:t>11/17/2025</a:t>
            </a:fld>
            <a:endParaRPr lang="en-US"/>
          </a:p>
        </p:txBody>
      </p:sp>
      <p:sp>
        <p:nvSpPr>
          <p:cNvPr id="5" name="Footer Placeholder 4"/>
          <p:cNvSpPr>
            <a:spLocks noGrp="1"/>
          </p:cNvSpPr>
          <p:nvPr>
            <p:ph type="ftr" sz="quarter" idx="11"/>
          </p:nvPr>
        </p:nvSpPr>
        <p:spPr>
          <a:xfrm>
            <a:off x="1645920" y="5188615"/>
            <a:ext cx="7680960" cy="438150"/>
          </a:xfrm>
        </p:spPr>
        <p:txBody>
          <a:bodyPr/>
          <a:lstStyle/>
          <a:p>
            <a:endParaRPr lang="en-US"/>
          </a:p>
        </p:txBody>
      </p:sp>
      <p:sp>
        <p:nvSpPr>
          <p:cNvPr id="6" name="Slide Number Placeholder 5"/>
          <p:cNvSpPr>
            <a:spLocks noGrp="1"/>
          </p:cNvSpPr>
          <p:nvPr>
            <p:ph type="sldNum" sz="quarter" idx="12"/>
          </p:nvPr>
        </p:nvSpPr>
        <p:spPr>
          <a:xfrm>
            <a:off x="9692640" y="1717040"/>
            <a:ext cx="3291840" cy="43815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010540996"/>
      </p:ext>
    </p:extLst>
  </p:cSld>
  <p:clrMapOvr>
    <a:masterClrMapping/>
  </p:clrMapOvr>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7135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5BB1C6-BF8F-4481-8AB2-603A1C8A906A}"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16221363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0F7F47CF-67C9-420C-80A5-E2069FF0C2DF}" type="datetimeFigureOut">
              <a:rPr lang="en-US" smtClean="0"/>
              <a:t>11/17/2025</a:t>
            </a:fld>
            <a:endParaRPr lang="en-US"/>
          </a:p>
        </p:txBody>
      </p:sp>
      <p:sp>
        <p:nvSpPr>
          <p:cNvPr id="5" name="Footer Placeholder 4"/>
          <p:cNvSpPr>
            <a:spLocks noGrp="1"/>
          </p:cNvSpPr>
          <p:nvPr>
            <p:ph type="ftr" sz="quarter" idx="11"/>
          </p:nvPr>
        </p:nvSpPr>
        <p:spPr>
          <a:xfrm>
            <a:off x="822960" y="457202"/>
            <a:ext cx="8389790" cy="436878"/>
          </a:xfrm>
        </p:spPr>
        <p:txBody>
          <a:bodyPr/>
          <a:lstStyle/>
          <a:p>
            <a:endParaRPr lang="en-US"/>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826998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5BB1C6-BF8F-4481-8AB2-603A1C8A906A}"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24188279"/>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5BB1C6-BF8F-4481-8AB2-603A1C8A906A}"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5148723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97649AC-CB8F-4FF1-9A34-5861C74DD0A7}"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5812989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5CECA-2D3A-4680-9B49-752200DE467C}"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3525546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p>
        </p:txBody>
      </p:sp>
      <p:sp>
        <p:nvSpPr>
          <p:cNvPr id="3" name="Content Placeholder 2"/>
          <p:cNvSpPr>
            <a:spLocks noGrp="1"/>
          </p:cNvSpPr>
          <p:nvPr>
            <p:ph idx="1"/>
          </p:nvPr>
        </p:nvSpPr>
        <p:spPr>
          <a:xfrm>
            <a:off x="5994698" y="896111"/>
            <a:ext cx="7812742" cy="65663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35BB1C6-BF8F-4481-8AB2-603A1C8A906A}"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10501028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IN"/>
          </a:p>
        </p:txBody>
      </p:sp>
      <p:sp>
        <p:nvSpPr>
          <p:cNvPr id="3" name="Shape 1"/>
          <p:cNvSpPr/>
          <p:nvPr/>
        </p:nvSpPr>
        <p:spPr>
          <a:xfrm>
            <a:off x="0" y="0"/>
            <a:ext cx="14630400" cy="8229600"/>
          </a:xfrm>
          <a:prstGeom prst="rect">
            <a:avLst/>
          </a:prstGeom>
          <a:solidFill>
            <a:srgbClr val="FCFBF8"/>
          </a:solidFill>
          <a:ln/>
        </p:spPr>
        <p:txBody>
          <a:bodyPr/>
          <a:lstStyle/>
          <a:p>
            <a:endParaRPr lang="en-I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12EF78E3-FDA3-4D28-AAA2-0B81F349A39D}"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38415550"/>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41D2AC3-6A0B-4169-B1EA-E3AE8B351BDD}"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5785500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B61BEF0D-F0BB-DE4B-95CE-6DB70DBA9567}" type="datetimeFigureOut">
              <a:rPr lang="en-US" smtClean="0"/>
              <a:pPr/>
              <a:t>11/17/2025</a:t>
            </a:fld>
            <a:endParaRPr lang="en-US"/>
          </a:p>
        </p:txBody>
      </p:sp>
      <p:sp>
        <p:nvSpPr>
          <p:cNvPr id="6" name="Footer Placeholder 5"/>
          <p:cNvSpPr>
            <a:spLocks noGrp="1"/>
          </p:cNvSpPr>
          <p:nvPr>
            <p:ph type="ftr" sz="quarter" idx="11"/>
          </p:nvPr>
        </p:nvSpPr>
        <p:spPr>
          <a:xfrm>
            <a:off x="822960" y="455930"/>
            <a:ext cx="8389790" cy="438150"/>
          </a:xfrm>
        </p:spPr>
        <p:txBody>
          <a:bodyPr/>
          <a:lstStyle/>
          <a:p>
            <a:endParaRPr lang="en-US"/>
          </a:p>
        </p:txBody>
      </p:sp>
      <p:sp>
        <p:nvSpPr>
          <p:cNvPr id="7" name="Slide Number Placeholder 6"/>
          <p:cNvSpPr>
            <a:spLocks noGrp="1"/>
          </p:cNvSpPr>
          <p:nvPr>
            <p:ph type="sldNum" sz="quarter" idx="12"/>
          </p:nvPr>
        </p:nvSpPr>
        <p:spPr>
          <a:xfrm>
            <a:off x="13034942" y="457201"/>
            <a:ext cx="772498" cy="438150"/>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02477847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B61BEF0D-F0BB-DE4B-95CE-6DB70DBA9567}" type="datetimeFigureOut">
              <a:rPr lang="en-US" smtClean="0"/>
              <a:pPr/>
              <a:t>11/17/2025</a:t>
            </a:fld>
            <a:endParaRPr lang="en-US"/>
          </a:p>
        </p:txBody>
      </p:sp>
      <p:sp>
        <p:nvSpPr>
          <p:cNvPr id="6" name="Footer Placeholder 5"/>
          <p:cNvSpPr>
            <a:spLocks noGrp="1"/>
          </p:cNvSpPr>
          <p:nvPr>
            <p:ph type="ftr" sz="quarter" idx="11"/>
          </p:nvPr>
        </p:nvSpPr>
        <p:spPr>
          <a:xfrm>
            <a:off x="822960" y="455930"/>
            <a:ext cx="8389790" cy="438150"/>
          </a:xfrm>
        </p:spPr>
        <p:txBody>
          <a:bodyPr/>
          <a:lstStyle/>
          <a:p>
            <a:endParaRPr lang="en-US"/>
          </a:p>
        </p:txBody>
      </p:sp>
      <p:sp>
        <p:nvSpPr>
          <p:cNvPr id="7" name="Slide Number Placeholder 6"/>
          <p:cNvSpPr>
            <a:spLocks noGrp="1"/>
          </p:cNvSpPr>
          <p:nvPr>
            <p:ph type="sldNum" sz="quarter" idx="12"/>
          </p:nvPr>
        </p:nvSpPr>
        <p:spPr>
          <a:xfrm>
            <a:off x="13034942" y="457201"/>
            <a:ext cx="772498" cy="438150"/>
          </a:xfrm>
        </p:spPr>
        <p:txBody>
          <a:bodyPr/>
          <a:lstStyle/>
          <a:p>
            <a:fld id="{D57F1E4F-1CFF-5643-939E-217C01CDF565}" type="slidenum">
              <a:rPr lang="en-US" smtClean="0"/>
              <a:pPr/>
              <a:t>‹#›</a:t>
            </a:fld>
            <a:endParaRPr lang="en-US"/>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Tree>
    <p:extLst>
      <p:ext uri="{BB962C8B-B14F-4D97-AF65-F5344CB8AC3E}">
        <p14:creationId xmlns:p14="http://schemas.microsoft.com/office/powerpoint/2010/main" val="49061815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B61BEF0D-F0BB-DE4B-95CE-6DB70DBA9567}" type="datetimeFigureOut">
              <a:rPr lang="en-US" smtClean="0"/>
              <a:pPr/>
              <a:t>11/17/2025</a:t>
            </a:fld>
            <a:endParaRPr lang="en-US"/>
          </a:p>
        </p:txBody>
      </p:sp>
      <p:sp>
        <p:nvSpPr>
          <p:cNvPr id="6" name="Footer Placeholder 5"/>
          <p:cNvSpPr>
            <a:spLocks noGrp="1"/>
          </p:cNvSpPr>
          <p:nvPr>
            <p:ph type="ftr" sz="quarter" idx="11"/>
          </p:nvPr>
        </p:nvSpPr>
        <p:spPr>
          <a:xfrm>
            <a:off x="822960" y="454660"/>
            <a:ext cx="8389790" cy="438150"/>
          </a:xfrm>
        </p:spPr>
        <p:txBody>
          <a:bodyPr/>
          <a:lstStyle/>
          <a:p>
            <a:endParaRPr lang="en-US"/>
          </a:p>
        </p:txBody>
      </p:sp>
      <p:sp>
        <p:nvSpPr>
          <p:cNvPr id="7" name="Slide Number Placeholder 6"/>
          <p:cNvSpPr>
            <a:spLocks noGrp="1"/>
          </p:cNvSpPr>
          <p:nvPr>
            <p:ph type="sldNum" sz="quarter" idx="12"/>
          </p:nvPr>
        </p:nvSpPr>
        <p:spPr>
          <a:xfrm>
            <a:off x="13034942" y="457201"/>
            <a:ext cx="772498" cy="438150"/>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48939970"/>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49300025"/>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86609778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5BB1C6-BF8F-4481-8AB2-603A1C8A906A}"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646864939"/>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C35BB1C6-BF8F-4481-8AB2-603A1C8A906A}" type="datetimeFigureOut">
              <a:rPr lang="en-US" smtClean="0"/>
              <a:t>11/17/2025</a:t>
            </a:fld>
            <a:endParaRPr lang="en-US"/>
          </a:p>
        </p:txBody>
      </p:sp>
      <p:sp>
        <p:nvSpPr>
          <p:cNvPr id="5" name="Footer Placeholder 4"/>
          <p:cNvSpPr>
            <a:spLocks noGrp="1"/>
          </p:cNvSpPr>
          <p:nvPr>
            <p:ph type="ftr" sz="quarter" idx="11"/>
          </p:nvPr>
        </p:nvSpPr>
        <p:spPr>
          <a:xfrm>
            <a:off x="822960" y="457201"/>
            <a:ext cx="8389790" cy="438150"/>
          </a:xfrm>
        </p:spPr>
        <p:txBody>
          <a:bodyPr/>
          <a:lstStyle/>
          <a:p>
            <a:endParaRPr lang="en-US"/>
          </a:p>
        </p:txBody>
      </p:sp>
      <p:sp>
        <p:nvSpPr>
          <p:cNvPr id="6" name="Slide Number Placeholder 5"/>
          <p:cNvSpPr>
            <a:spLocks noGrp="1"/>
          </p:cNvSpPr>
          <p:nvPr>
            <p:ph type="sldNum" sz="quarter" idx="12"/>
          </p:nvPr>
        </p:nvSpPr>
        <p:spPr>
          <a:xfrm>
            <a:off x="13034942" y="457201"/>
            <a:ext cx="772498" cy="438150"/>
          </a:xfrm>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604545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37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IN"/>
          </a:p>
        </p:txBody>
      </p:sp>
      <p:sp>
        <p:nvSpPr>
          <p:cNvPr id="3" name="Shape 1"/>
          <p:cNvSpPr/>
          <p:nvPr/>
        </p:nvSpPr>
        <p:spPr>
          <a:xfrm>
            <a:off x="0" y="0"/>
            <a:ext cx="14630400" cy="8229600"/>
          </a:xfrm>
          <a:prstGeom prst="rect">
            <a:avLst/>
          </a:prstGeom>
          <a:solidFill>
            <a:srgbClr val="FCFBF8"/>
          </a:solidFill>
          <a:ln/>
        </p:spPr>
        <p:txBody>
          <a:bodyPr/>
          <a:lstStyle/>
          <a:p>
            <a:endParaRPr lang="en-I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1" y="1"/>
            <a:ext cx="2766061" cy="82296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2251709" y="1346836"/>
            <a:ext cx="10549890" cy="2865120"/>
          </a:xfrm>
        </p:spPr>
        <p:txBody>
          <a:bodyPr anchor="b">
            <a:normAutofit/>
          </a:bodyPr>
          <a:lstStyle>
            <a:lvl1pPr algn="l">
              <a:defRPr sz="5760"/>
            </a:lvl1pPr>
          </a:lstStyle>
          <a:p>
            <a:r>
              <a:rPr lang="en-US"/>
              <a:t>Click to edit Master title style</a:t>
            </a:r>
          </a:p>
        </p:txBody>
      </p:sp>
      <p:sp>
        <p:nvSpPr>
          <p:cNvPr id="3" name="Subtitle 2"/>
          <p:cNvSpPr>
            <a:spLocks noGrp="1"/>
          </p:cNvSpPr>
          <p:nvPr>
            <p:ph type="subTitle" idx="1"/>
          </p:nvPr>
        </p:nvSpPr>
        <p:spPr>
          <a:xfrm>
            <a:off x="2251709" y="4322446"/>
            <a:ext cx="10549890" cy="1986914"/>
          </a:xfrm>
        </p:spPr>
        <p:txBody>
          <a:bodyPr>
            <a:normAutofit/>
          </a:bodyPr>
          <a:lstStyle>
            <a:lvl1pPr marL="0" indent="0" algn="l">
              <a:buNone/>
              <a:defRPr sz="2400" cap="all" baseline="0">
                <a:solidFill>
                  <a:schemeClr val="tx2"/>
                </a:solidFill>
              </a:defRPr>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a:xfrm>
            <a:off x="8493013" y="6492242"/>
            <a:ext cx="3291840" cy="438150"/>
          </a:xfrm>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a:xfrm>
            <a:off x="2251709" y="6492242"/>
            <a:ext cx="6149863" cy="438150"/>
          </a:xfrm>
        </p:spPr>
        <p:txBody>
          <a:bodyPr/>
          <a:lstStyle/>
          <a:p>
            <a:endParaRPr lang="en-US"/>
          </a:p>
        </p:txBody>
      </p:sp>
      <p:sp>
        <p:nvSpPr>
          <p:cNvPr id="6" name="Slide Number Placeholder 5"/>
          <p:cNvSpPr>
            <a:spLocks noGrp="1"/>
          </p:cNvSpPr>
          <p:nvPr>
            <p:ph type="sldNum" sz="quarter" idx="12"/>
          </p:nvPr>
        </p:nvSpPr>
        <p:spPr>
          <a:xfrm>
            <a:off x="11876294" y="6492239"/>
            <a:ext cx="925307" cy="438150"/>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2201385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22529158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693" y="1703072"/>
            <a:ext cx="11887200" cy="3423284"/>
          </a:xfrm>
        </p:spPr>
        <p:txBody>
          <a:bodyPr anchor="b">
            <a:normAutofit/>
          </a:bodyPr>
          <a:lstStyle>
            <a:lvl1pPr>
              <a:defRPr sz="4320"/>
            </a:lvl1pPr>
          </a:lstStyle>
          <a:p>
            <a:r>
              <a:rPr lang="en-US"/>
              <a:t>Click to edit Master title style</a:t>
            </a:r>
          </a:p>
        </p:txBody>
      </p:sp>
      <p:sp>
        <p:nvSpPr>
          <p:cNvPr id="3" name="Text Placeholder 2"/>
          <p:cNvSpPr>
            <a:spLocks noGrp="1"/>
          </p:cNvSpPr>
          <p:nvPr>
            <p:ph type="body" idx="1"/>
          </p:nvPr>
        </p:nvSpPr>
        <p:spPr>
          <a:xfrm>
            <a:off x="1369693" y="5309235"/>
            <a:ext cx="11887200" cy="1649731"/>
          </a:xfrm>
        </p:spPr>
        <p:txBody>
          <a:bodyPr>
            <a:normAutofit/>
          </a:bodyPr>
          <a:lstStyle>
            <a:lvl1pPr marL="0" indent="0">
              <a:buNone/>
              <a:defRPr sz="2160" cap="all" baseline="0">
                <a:solidFill>
                  <a:schemeClr val="tx1">
                    <a:tint val="75000"/>
                  </a:schemeClr>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8851251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369693" y="2699383"/>
            <a:ext cx="5854067"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1" y="2699383"/>
            <a:ext cx="5850253" cy="42500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58187151"/>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69693" y="742952"/>
            <a:ext cx="11887200" cy="1773553"/>
          </a:xfrm>
        </p:spPr>
        <p:txBody>
          <a:bodyPr/>
          <a:lstStyle/>
          <a:p>
            <a:r>
              <a:rPr lang="en-US"/>
              <a:t>Click to edit Master title style</a:t>
            </a:r>
          </a:p>
        </p:txBody>
      </p:sp>
      <p:sp>
        <p:nvSpPr>
          <p:cNvPr id="3" name="Text Placeholder 2"/>
          <p:cNvSpPr>
            <a:spLocks noGrp="1"/>
          </p:cNvSpPr>
          <p:nvPr>
            <p:ph type="body" idx="1"/>
          </p:nvPr>
        </p:nvSpPr>
        <p:spPr>
          <a:xfrm>
            <a:off x="1644023" y="2699383"/>
            <a:ext cx="5579740"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69693" y="3688077"/>
            <a:ext cx="5854069"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680970" y="2699382"/>
            <a:ext cx="5575922" cy="988694"/>
          </a:xfrm>
        </p:spPr>
        <p:txBody>
          <a:bodyPr anchor="b"/>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688077"/>
            <a:ext cx="5850252" cy="3261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08589074"/>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632312968"/>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472050051"/>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6047" y="731521"/>
            <a:ext cx="4627244" cy="1967861"/>
          </a:xfrm>
        </p:spPr>
        <p:txBody>
          <a:bodyPr anchor="b"/>
          <a:lstStyle>
            <a:lvl1pPr>
              <a:defRPr sz="3840"/>
            </a:lvl1pPr>
          </a:lstStyle>
          <a:p>
            <a:r>
              <a:rPr lang="en-US"/>
              <a:t>Click to edit Master title style</a:t>
            </a:r>
          </a:p>
        </p:txBody>
      </p:sp>
      <p:sp>
        <p:nvSpPr>
          <p:cNvPr id="3" name="Content Placeholder 2"/>
          <p:cNvSpPr>
            <a:spLocks noGrp="1"/>
          </p:cNvSpPr>
          <p:nvPr>
            <p:ph idx="1"/>
          </p:nvPr>
        </p:nvSpPr>
        <p:spPr>
          <a:xfrm>
            <a:off x="6187441" y="711199"/>
            <a:ext cx="7069451" cy="623824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376047" y="2699383"/>
            <a:ext cx="4627244"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995046499"/>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5" y="731520"/>
            <a:ext cx="7121410" cy="1967863"/>
          </a:xfrm>
        </p:spPr>
        <p:txBody>
          <a:bodyPr anchor="b"/>
          <a:lstStyle>
            <a:lvl1pPr>
              <a:defRPr sz="3840"/>
            </a:lvl1pPr>
          </a:lstStyle>
          <a:p>
            <a:r>
              <a:rPr lang="en-US"/>
              <a:t>Click to edit Master title style</a:t>
            </a:r>
          </a:p>
        </p:txBody>
      </p:sp>
      <p:sp>
        <p:nvSpPr>
          <p:cNvPr id="3" name="Picture Placeholder 2"/>
          <p:cNvSpPr>
            <a:spLocks noGrp="1" noChangeAspect="1"/>
          </p:cNvSpPr>
          <p:nvPr>
            <p:ph type="pic" idx="1"/>
          </p:nvPr>
        </p:nvSpPr>
        <p:spPr>
          <a:xfrm>
            <a:off x="8856865" y="731522"/>
            <a:ext cx="4400028" cy="621791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1369693" y="2699383"/>
            <a:ext cx="7121413" cy="425005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674853550"/>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693" y="5165597"/>
            <a:ext cx="11894826" cy="983226"/>
          </a:xfrm>
        </p:spPr>
        <p:txBody>
          <a:bodyPr anchor="b">
            <a:normAutofit/>
          </a:bodyPr>
          <a:lstStyle>
            <a:lvl1pPr>
              <a:defRPr sz="3840"/>
            </a:lvl1pPr>
          </a:lstStyle>
          <a:p>
            <a:r>
              <a:rPr lang="en-US"/>
              <a:t>Click to edit Master title style</a:t>
            </a:r>
          </a:p>
        </p:txBody>
      </p:sp>
      <p:sp>
        <p:nvSpPr>
          <p:cNvPr id="3" name="Picture Placeholder 2"/>
          <p:cNvSpPr>
            <a:spLocks noGrp="1" noChangeAspect="1"/>
          </p:cNvSpPr>
          <p:nvPr>
            <p:ph type="pic" idx="1"/>
          </p:nvPr>
        </p:nvSpPr>
        <p:spPr>
          <a:xfrm>
            <a:off x="1369693" y="727711"/>
            <a:ext cx="11894825" cy="39597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840"/>
            </a:lvl1pPr>
          </a:lstStyle>
          <a:p>
            <a:pPr marL="0" lvl="0" indent="0">
              <a:buNone/>
            </a:pPr>
            <a:r>
              <a:rPr lang="en-US"/>
              <a:t>Click icon to add picture</a:t>
            </a:r>
          </a:p>
        </p:txBody>
      </p:sp>
      <p:sp>
        <p:nvSpPr>
          <p:cNvPr id="4" name="Text Placeholder 3"/>
          <p:cNvSpPr>
            <a:spLocks noGrp="1"/>
          </p:cNvSpPr>
          <p:nvPr>
            <p:ph type="body" sz="half" idx="2"/>
          </p:nvPr>
        </p:nvSpPr>
        <p:spPr>
          <a:xfrm>
            <a:off x="1369637" y="6148824"/>
            <a:ext cx="11893031" cy="818966"/>
          </a:xfrm>
        </p:spPr>
        <p:txBody>
          <a:bodyP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0217873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IN"/>
          </a:p>
        </p:txBody>
      </p:sp>
      <p:sp>
        <p:nvSpPr>
          <p:cNvPr id="3" name="Shape 1"/>
          <p:cNvSpPr/>
          <p:nvPr/>
        </p:nvSpPr>
        <p:spPr>
          <a:xfrm>
            <a:off x="0" y="0"/>
            <a:ext cx="14630400" cy="8229600"/>
          </a:xfrm>
          <a:prstGeom prst="rect">
            <a:avLst/>
          </a:prstGeom>
          <a:solidFill>
            <a:srgbClr val="FCFBF8"/>
          </a:solidFill>
          <a:ln/>
        </p:spPr>
        <p:txBody>
          <a:bodyPr/>
          <a:lstStyle/>
          <a:p>
            <a:endParaRPr lang="en-I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69748" y="731520"/>
            <a:ext cx="11887146" cy="4114800"/>
          </a:xfrm>
        </p:spPr>
        <p:txBody>
          <a:bodyPr anchor="ctr">
            <a:normAutofit/>
          </a:bodyPr>
          <a:lstStyle>
            <a:lvl1pPr>
              <a:defRPr sz="4320"/>
            </a:lvl1pPr>
          </a:lstStyle>
          <a:p>
            <a:r>
              <a:rPr lang="en-US"/>
              <a:t>Click to edit Master title style</a:t>
            </a:r>
          </a:p>
        </p:txBody>
      </p:sp>
      <p:sp>
        <p:nvSpPr>
          <p:cNvPr id="4" name="Text Placeholder 3"/>
          <p:cNvSpPr>
            <a:spLocks noGrp="1"/>
          </p:cNvSpPr>
          <p:nvPr>
            <p:ph type="body" sz="half" idx="2"/>
          </p:nvPr>
        </p:nvSpPr>
        <p:spPr>
          <a:xfrm>
            <a:off x="1369693" y="5303519"/>
            <a:ext cx="11885351" cy="1645919"/>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864146890"/>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19"/>
            <a:ext cx="11163302" cy="3298115"/>
          </a:xfrm>
        </p:spPr>
        <p:txBody>
          <a:bodyPr anchor="ctr">
            <a:normAutofit/>
          </a:bodyPr>
          <a:lstStyle>
            <a:lvl1pPr>
              <a:defRPr sz="4320"/>
            </a:lvl1pPr>
          </a:lstStyle>
          <a:p>
            <a:r>
              <a:rPr lang="en-US"/>
              <a:t>Click to edit Master title style</a:t>
            </a:r>
          </a:p>
        </p:txBody>
      </p:sp>
      <p:sp>
        <p:nvSpPr>
          <p:cNvPr id="12" name="Text Placeholder 3"/>
          <p:cNvSpPr>
            <a:spLocks noGrp="1"/>
          </p:cNvSpPr>
          <p:nvPr>
            <p:ph type="body" sz="half" idx="13"/>
          </p:nvPr>
        </p:nvSpPr>
        <p:spPr>
          <a:xfrm>
            <a:off x="2064773" y="4038668"/>
            <a:ext cx="10502759" cy="65876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369693" y="5171903"/>
            <a:ext cx="11887202" cy="1787395"/>
          </a:xfrm>
        </p:spPr>
        <p:txBody>
          <a:bodyPr anchor="ctr">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
        <p:nvSpPr>
          <p:cNvPr id="60" name="TextBox 59"/>
          <p:cNvSpPr txBox="1"/>
          <p:nvPr/>
        </p:nvSpPr>
        <p:spPr>
          <a:xfrm>
            <a:off x="1084214" y="878873"/>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61" name="TextBox 60"/>
          <p:cNvSpPr txBox="1"/>
          <p:nvPr/>
        </p:nvSpPr>
        <p:spPr>
          <a:xfrm>
            <a:off x="12644844" y="3317967"/>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Tree>
    <p:extLst>
      <p:ext uri="{BB962C8B-B14F-4D97-AF65-F5344CB8AC3E}">
        <p14:creationId xmlns:p14="http://schemas.microsoft.com/office/powerpoint/2010/main" val="89325271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69693" y="2560850"/>
            <a:ext cx="11887201" cy="3014202"/>
          </a:xfrm>
        </p:spPr>
        <p:txBody>
          <a:bodyPr anchor="b">
            <a:normAutofit/>
          </a:bodyPr>
          <a:lstStyle>
            <a:lvl1pPr>
              <a:defRPr sz="4320"/>
            </a:lvl1pPr>
          </a:lstStyle>
          <a:p>
            <a:r>
              <a:rPr lang="en-US"/>
              <a:t>Click to edit Master title style</a:t>
            </a:r>
          </a:p>
        </p:txBody>
      </p:sp>
      <p:sp>
        <p:nvSpPr>
          <p:cNvPr id="4" name="Text Placeholder 3"/>
          <p:cNvSpPr>
            <a:spLocks noGrp="1"/>
          </p:cNvSpPr>
          <p:nvPr>
            <p:ph type="body" sz="half" idx="2"/>
          </p:nvPr>
        </p:nvSpPr>
        <p:spPr>
          <a:xfrm>
            <a:off x="1369637" y="5589186"/>
            <a:ext cx="11885406" cy="1368773"/>
          </a:xfrm>
        </p:spPr>
        <p:txBody>
          <a:bodyPr anchor="t">
            <a:normAutofit/>
          </a:bodyPr>
          <a:lstStyle>
            <a:lvl1pPr marL="0" indent="0">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1038365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369695" y="731520"/>
            <a:ext cx="11887198" cy="2286000"/>
          </a:xfrm>
        </p:spPr>
        <p:txBody>
          <a:bodyPr/>
          <a:lstStyle/>
          <a:p>
            <a:r>
              <a:rPr lang="en-US"/>
              <a:t>Click to edit Master title style</a:t>
            </a:r>
          </a:p>
        </p:txBody>
      </p:sp>
      <p:sp>
        <p:nvSpPr>
          <p:cNvPr id="7" name="Text Placeholder 2"/>
          <p:cNvSpPr>
            <a:spLocks noGrp="1"/>
          </p:cNvSpPr>
          <p:nvPr>
            <p:ph type="body" idx="1"/>
          </p:nvPr>
        </p:nvSpPr>
        <p:spPr>
          <a:xfrm>
            <a:off x="1369693" y="3209356"/>
            <a:ext cx="3836279"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353502" y="4032316"/>
            <a:ext cx="385048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417720" y="3213162"/>
            <a:ext cx="38212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405056" y="4036122"/>
            <a:ext cx="3834996"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422930" y="3209356"/>
            <a:ext cx="3833962" cy="822960"/>
          </a:xfrm>
        </p:spPr>
        <p:txBody>
          <a:bodyPr anchor="b">
            <a:noAutofit/>
          </a:bodyPr>
          <a:lstStyle>
            <a:lvl1pPr marL="0" indent="0">
              <a:lnSpc>
                <a:spcPct val="90000"/>
              </a:lnSpc>
              <a:buNone/>
              <a:defRPr sz="288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422930" y="4032316"/>
            <a:ext cx="3833962" cy="2917123"/>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39573397"/>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369694" y="731520"/>
            <a:ext cx="11887199" cy="2286000"/>
          </a:xfrm>
        </p:spPr>
        <p:txBody>
          <a:bodyPr/>
          <a:lstStyle/>
          <a:p>
            <a:r>
              <a:rPr lang="en-US"/>
              <a:t>Click to edit Master title style</a:t>
            </a:r>
          </a:p>
        </p:txBody>
      </p:sp>
      <p:sp>
        <p:nvSpPr>
          <p:cNvPr id="19" name="Text Placeholder 2"/>
          <p:cNvSpPr>
            <a:spLocks noGrp="1"/>
          </p:cNvSpPr>
          <p:nvPr>
            <p:ph type="body" idx="1"/>
          </p:nvPr>
        </p:nvSpPr>
        <p:spPr>
          <a:xfrm>
            <a:off x="1369696" y="5285515"/>
            <a:ext cx="3834288"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69696" y="3200398"/>
            <a:ext cx="383428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369696" y="5977030"/>
            <a:ext cx="3834288" cy="98141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86864" y="5285515"/>
            <a:ext cx="3840480"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386864" y="3200398"/>
            <a:ext cx="3838728"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p>
        </p:txBody>
      </p:sp>
      <p:sp>
        <p:nvSpPr>
          <p:cNvPr id="24" name="Text Placeholder 3"/>
          <p:cNvSpPr>
            <a:spLocks noGrp="1"/>
          </p:cNvSpPr>
          <p:nvPr>
            <p:ph type="body" sz="half" idx="19"/>
          </p:nvPr>
        </p:nvSpPr>
        <p:spPr>
          <a:xfrm>
            <a:off x="5385112" y="5977029"/>
            <a:ext cx="3840480" cy="972410"/>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423081" y="5285514"/>
            <a:ext cx="3828889" cy="691514"/>
          </a:xfrm>
        </p:spPr>
        <p:txBody>
          <a:bodyPr anchor="b">
            <a:noAutofit/>
          </a:bodyPr>
          <a:lstStyle>
            <a:lvl1pPr marL="0" indent="0">
              <a:lnSpc>
                <a:spcPct val="90000"/>
              </a:lnSpc>
              <a:buNone/>
              <a:defRPr sz="2400" b="0" cap="all" baseline="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422931" y="3200398"/>
            <a:ext cx="3833963" cy="18288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dirty="0"/>
            </a:lvl1pPr>
          </a:lstStyle>
          <a:p>
            <a:pPr marL="0" lvl="0" indent="0">
              <a:buNone/>
            </a:pPr>
            <a:r>
              <a:rPr lang="en-US"/>
              <a:t>Click icon to add picture</a:t>
            </a:r>
          </a:p>
        </p:txBody>
      </p:sp>
      <p:sp>
        <p:nvSpPr>
          <p:cNvPr id="27" name="Text Placeholder 3"/>
          <p:cNvSpPr>
            <a:spLocks noGrp="1"/>
          </p:cNvSpPr>
          <p:nvPr>
            <p:ph type="body" sz="half" idx="20"/>
          </p:nvPr>
        </p:nvSpPr>
        <p:spPr>
          <a:xfrm>
            <a:off x="9422930" y="5977025"/>
            <a:ext cx="3833962" cy="97241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32454725"/>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54036566"/>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50881" y="731520"/>
            <a:ext cx="2406013" cy="62179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69692" y="731520"/>
            <a:ext cx="9298308"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388549843"/>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6158488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ctrTitle"/>
          </p:nvPr>
        </p:nvSpPr>
        <p:spPr>
          <a:xfrm>
            <a:off x="1645920" y="2164086"/>
            <a:ext cx="11338560" cy="2190115"/>
          </a:xfrm>
        </p:spPr>
        <p:txBody>
          <a:bodyPr anchor="b">
            <a:normAutofit/>
          </a:bodyPr>
          <a:lstStyle>
            <a:lvl1pPr algn="l">
              <a:defRPr sz="7200"/>
            </a:lvl1pPr>
          </a:lstStyle>
          <a:p>
            <a:r>
              <a:rPr lang="en-US"/>
              <a:t>Click to edit Master title style</a:t>
            </a:r>
          </a:p>
        </p:txBody>
      </p:sp>
      <p:sp>
        <p:nvSpPr>
          <p:cNvPr id="3" name="Subtitle 2"/>
          <p:cNvSpPr>
            <a:spLocks noGrp="1"/>
          </p:cNvSpPr>
          <p:nvPr>
            <p:ph type="subTitle" idx="1"/>
          </p:nvPr>
        </p:nvSpPr>
        <p:spPr>
          <a:xfrm>
            <a:off x="1645920" y="4358641"/>
            <a:ext cx="11338560" cy="822960"/>
          </a:xfrm>
        </p:spPr>
        <p:txBody>
          <a:bodyPr>
            <a:normAutofit/>
          </a:bodyPr>
          <a:lstStyle>
            <a:lvl1pPr marL="0" indent="0" algn="l">
              <a:buNone/>
              <a:defRPr sz="240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p:cNvSpPr>
            <a:spLocks noGrp="1"/>
          </p:cNvSpPr>
          <p:nvPr>
            <p:ph type="dt" sz="half" idx="10"/>
          </p:nvPr>
        </p:nvSpPr>
        <p:spPr>
          <a:xfrm>
            <a:off x="9491473" y="5177194"/>
            <a:ext cx="3493008" cy="449570"/>
          </a:xfrm>
        </p:spPr>
        <p:txBody>
          <a:bodyPr/>
          <a:lstStyle/>
          <a:p>
            <a:fld id="{4BDF68E2-58F2-4D09-BE8B-E3BD06533059}" type="datetimeFigureOut">
              <a:rPr lang="en-US" smtClean="0"/>
              <a:t>11/17/2025</a:t>
            </a:fld>
            <a:endParaRPr lang="en-US"/>
          </a:p>
        </p:txBody>
      </p:sp>
      <p:sp>
        <p:nvSpPr>
          <p:cNvPr id="5" name="Footer Placeholder 4"/>
          <p:cNvSpPr>
            <a:spLocks noGrp="1"/>
          </p:cNvSpPr>
          <p:nvPr>
            <p:ph type="ftr" sz="quarter" idx="11"/>
          </p:nvPr>
        </p:nvSpPr>
        <p:spPr>
          <a:xfrm>
            <a:off x="1645920" y="5188615"/>
            <a:ext cx="7680960" cy="438150"/>
          </a:xfrm>
        </p:spPr>
        <p:txBody>
          <a:bodyPr/>
          <a:lstStyle/>
          <a:p>
            <a:endParaRPr lang="en-US"/>
          </a:p>
        </p:txBody>
      </p:sp>
      <p:sp>
        <p:nvSpPr>
          <p:cNvPr id="6" name="Slide Number Placeholder 5"/>
          <p:cNvSpPr>
            <a:spLocks noGrp="1"/>
          </p:cNvSpPr>
          <p:nvPr>
            <p:ph type="sldNum" sz="quarter" idx="12"/>
          </p:nvPr>
        </p:nvSpPr>
        <p:spPr>
          <a:xfrm>
            <a:off x="9692640" y="1717040"/>
            <a:ext cx="3291840" cy="438150"/>
          </a:xfrm>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12420994"/>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8FC5F6-F338-4AE4-BB23-26385BCFC423}"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a:p>
        </p:txBody>
      </p:sp>
    </p:spTree>
    <p:extLst>
      <p:ext uri="{BB962C8B-B14F-4D97-AF65-F5344CB8AC3E}">
        <p14:creationId xmlns:p14="http://schemas.microsoft.com/office/powerpoint/2010/main" val="42519357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IN"/>
          </a:p>
        </p:txBody>
      </p:sp>
      <p:sp>
        <p:nvSpPr>
          <p:cNvPr id="3" name="Shape 1"/>
          <p:cNvSpPr/>
          <p:nvPr/>
        </p:nvSpPr>
        <p:spPr>
          <a:xfrm>
            <a:off x="0" y="0"/>
            <a:ext cx="14630400" cy="8229600"/>
          </a:xfrm>
          <a:prstGeom prst="rect">
            <a:avLst/>
          </a:prstGeom>
          <a:solidFill>
            <a:srgbClr val="FCFBF8"/>
          </a:solidFill>
          <a:ln/>
        </p:spPr>
        <p:txBody>
          <a:bodyPr/>
          <a:lstStyle/>
          <a:p>
            <a:endParaRPr lang="en-IN"/>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1" y="904240"/>
            <a:ext cx="12984479" cy="3362322"/>
          </a:xfrm>
        </p:spPr>
        <p:txBody>
          <a:bodyPr anchor="b">
            <a:normAutofit/>
          </a:bodyPr>
          <a:lstStyle>
            <a:lvl1pPr algn="r">
              <a:defRPr sz="4800"/>
            </a:lvl1pPr>
          </a:lstStyle>
          <a:p>
            <a:r>
              <a:rPr lang="en-US"/>
              <a:t>Click to edit Master title style</a:t>
            </a:r>
          </a:p>
        </p:txBody>
      </p:sp>
      <p:sp>
        <p:nvSpPr>
          <p:cNvPr id="3" name="Text Placeholder 2"/>
          <p:cNvSpPr>
            <a:spLocks noGrp="1"/>
          </p:cNvSpPr>
          <p:nvPr>
            <p:ph type="body" idx="1"/>
          </p:nvPr>
        </p:nvSpPr>
        <p:spPr>
          <a:xfrm>
            <a:off x="1229360" y="4370071"/>
            <a:ext cx="12588240" cy="1146810"/>
          </a:xfrm>
        </p:spPr>
        <p:txBody>
          <a:bodyPr>
            <a:normAutofit/>
          </a:bodyPr>
          <a:lstStyle>
            <a:lvl1pPr marL="0" indent="0" algn="r">
              <a:buNone/>
              <a:defRPr sz="264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9377342" y="457201"/>
            <a:ext cx="3493008" cy="438150"/>
          </a:xfrm>
        </p:spPr>
        <p:txBody>
          <a:bodyPr/>
          <a:lstStyle>
            <a:lvl1pPr algn="r">
              <a:defRPr/>
            </a:lvl1pPr>
          </a:lstStyle>
          <a:p>
            <a:fld id="{20EBB0C4-6273-4C6E-B9BD-2EDC30F1CD52}" type="datetimeFigureOut">
              <a:rPr lang="en-US" smtClean="0"/>
              <a:t>11/17/2025</a:t>
            </a:fld>
            <a:endParaRPr lang="en-US"/>
          </a:p>
        </p:txBody>
      </p:sp>
      <p:sp>
        <p:nvSpPr>
          <p:cNvPr id="5" name="Footer Placeholder 4"/>
          <p:cNvSpPr>
            <a:spLocks noGrp="1"/>
          </p:cNvSpPr>
          <p:nvPr>
            <p:ph type="ftr" sz="quarter" idx="11"/>
          </p:nvPr>
        </p:nvSpPr>
        <p:spPr>
          <a:xfrm>
            <a:off x="822960" y="457202"/>
            <a:ext cx="8389790" cy="436878"/>
          </a:xfrm>
        </p:spPr>
        <p:txBody>
          <a:bodyPr/>
          <a:lstStyle/>
          <a:p>
            <a:endParaRPr lang="en-US"/>
          </a:p>
        </p:txBody>
      </p:sp>
      <p:sp>
        <p:nvSpPr>
          <p:cNvPr id="6" name="Slide Number Placeholder 5"/>
          <p:cNvSpPr>
            <a:spLocks noGrp="1"/>
          </p:cNvSpPr>
          <p:nvPr>
            <p:ph type="sldNum" sz="quarter" idx="12"/>
          </p:nvPr>
        </p:nvSpPr>
        <p:spPr>
          <a:xfrm>
            <a:off x="13034942" y="457201"/>
            <a:ext cx="772498" cy="438150"/>
          </a:xfrm>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872922311"/>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406640" y="2633471"/>
            <a:ext cx="6400800" cy="48289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AB4D41-86C1-4908-B66A-0B50CEB3BF29}"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747268646"/>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74720" y="914400"/>
            <a:ext cx="10332720" cy="1554480"/>
          </a:xfrm>
        </p:spPr>
        <p:txBody>
          <a:bodyPr/>
          <a:lstStyle/>
          <a:p>
            <a:r>
              <a:rPr lang="en-US"/>
              <a:t>Click to edit Master title style</a:t>
            </a:r>
          </a:p>
        </p:txBody>
      </p:sp>
      <p:sp>
        <p:nvSpPr>
          <p:cNvPr id="3" name="Text Placeholder 2"/>
          <p:cNvSpPr>
            <a:spLocks noGrp="1"/>
          </p:cNvSpPr>
          <p:nvPr>
            <p:ph type="body" idx="1"/>
          </p:nvPr>
        </p:nvSpPr>
        <p:spPr>
          <a:xfrm>
            <a:off x="1097291" y="2620563"/>
            <a:ext cx="6095989"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1" y="3759200"/>
            <a:ext cx="637413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680960" y="2620563"/>
            <a:ext cx="6126480" cy="988694"/>
          </a:xfrm>
        </p:spPr>
        <p:txBody>
          <a:bodyPr anchor="b">
            <a:normAutofit/>
          </a:bodyPr>
          <a:lstStyle>
            <a:lvl1pPr marL="0" indent="0">
              <a:buNone/>
              <a:defRPr sz="336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759200"/>
            <a:ext cx="6400800" cy="3703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6426E2C-56C1-4E0D-A793-0088A7FDD37E}"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610057895"/>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111242066"/>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2397061878"/>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4937760" cy="1920240"/>
          </a:xfrm>
        </p:spPr>
        <p:txBody>
          <a:bodyPr anchor="b"/>
          <a:lstStyle>
            <a:lvl1pPr algn="l">
              <a:defRPr sz="3840"/>
            </a:lvl1pPr>
          </a:lstStyle>
          <a:p>
            <a:r>
              <a:rPr lang="en-US"/>
              <a:t>Click to edit Master title style</a:t>
            </a:r>
          </a:p>
        </p:txBody>
      </p:sp>
      <p:sp>
        <p:nvSpPr>
          <p:cNvPr id="3" name="Content Placeholder 2"/>
          <p:cNvSpPr>
            <a:spLocks noGrp="1"/>
          </p:cNvSpPr>
          <p:nvPr>
            <p:ph idx="1"/>
          </p:nvPr>
        </p:nvSpPr>
        <p:spPr>
          <a:xfrm>
            <a:off x="5994698" y="896111"/>
            <a:ext cx="7812742" cy="656631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0" y="3749039"/>
            <a:ext cx="4937760"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extLst>
      <p:ext uri="{BB962C8B-B14F-4D97-AF65-F5344CB8AC3E}">
        <p14:creationId xmlns:p14="http://schemas.microsoft.com/office/powerpoint/2010/main" val="3488345014"/>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60" y="1828800"/>
            <a:ext cx="8247888" cy="1920240"/>
          </a:xfrm>
        </p:spPr>
        <p:txBody>
          <a:bodyPr anchor="b"/>
          <a:lstStyle>
            <a:lvl1pPr algn="l">
              <a:defRPr sz="3840"/>
            </a:lvl1pPr>
          </a:lstStyle>
          <a:p>
            <a:r>
              <a:rPr lang="en-US"/>
              <a:t>Click to edit Master title style</a:t>
            </a:r>
          </a:p>
        </p:txBody>
      </p:sp>
      <p:sp>
        <p:nvSpPr>
          <p:cNvPr id="3" name="Picture Placeholder 2"/>
          <p:cNvSpPr>
            <a:spLocks noGrp="1" noChangeAspect="1"/>
          </p:cNvSpPr>
          <p:nvPr>
            <p:ph type="pic" idx="1"/>
          </p:nvPr>
        </p:nvSpPr>
        <p:spPr>
          <a:xfrm>
            <a:off x="9433486" y="901490"/>
            <a:ext cx="4373954" cy="6560932"/>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822960" y="3749039"/>
            <a:ext cx="8247888" cy="3713382"/>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873144564"/>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22932" y="5636833"/>
            <a:ext cx="12986441" cy="983226"/>
          </a:xfrm>
        </p:spPr>
        <p:txBody>
          <a:bodyPr anchor="b"/>
          <a:lstStyle>
            <a:lvl1pPr algn="l">
              <a:defRPr sz="3840"/>
            </a:lvl1pPr>
          </a:lstStyle>
          <a:p>
            <a:r>
              <a:rPr lang="en-US"/>
              <a:t>Click to edit Master title style</a:t>
            </a:r>
          </a:p>
        </p:txBody>
      </p:sp>
      <p:sp>
        <p:nvSpPr>
          <p:cNvPr id="3" name="Picture Placeholder 2"/>
          <p:cNvSpPr>
            <a:spLocks noGrp="1" noChangeAspect="1"/>
          </p:cNvSpPr>
          <p:nvPr>
            <p:ph type="pic" idx="1"/>
          </p:nvPr>
        </p:nvSpPr>
        <p:spPr>
          <a:xfrm>
            <a:off x="818072" y="1129728"/>
            <a:ext cx="12986208" cy="4173793"/>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p>
        </p:txBody>
      </p:sp>
      <p:sp>
        <p:nvSpPr>
          <p:cNvPr id="4" name="Text Placeholder 3"/>
          <p:cNvSpPr>
            <a:spLocks noGrp="1"/>
          </p:cNvSpPr>
          <p:nvPr>
            <p:ph type="body" sz="half" idx="2"/>
          </p:nvPr>
        </p:nvSpPr>
        <p:spPr>
          <a:xfrm>
            <a:off x="822960" y="6620059"/>
            <a:ext cx="12984480" cy="842363"/>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37135259"/>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822960" y="904239"/>
            <a:ext cx="12984480" cy="3362960"/>
          </a:xfrm>
        </p:spPr>
        <p:txBody>
          <a:bodyPr anchor="ctr"/>
          <a:lstStyle>
            <a:lvl1pPr algn="l">
              <a:defRPr sz="3840"/>
            </a:lvl1pPr>
          </a:lstStyle>
          <a:p>
            <a:r>
              <a:rPr lang="en-US"/>
              <a:t>Click to edit Master title style</a:t>
            </a:r>
          </a:p>
        </p:txBody>
      </p:sp>
      <p:sp>
        <p:nvSpPr>
          <p:cNvPr id="4" name="Text Placeholder 3"/>
          <p:cNvSpPr>
            <a:spLocks noGrp="1"/>
          </p:cNvSpPr>
          <p:nvPr>
            <p:ph type="body" sz="half" idx="2"/>
          </p:nvPr>
        </p:nvSpPr>
        <p:spPr>
          <a:xfrm>
            <a:off x="1229361" y="4378960"/>
            <a:ext cx="12156619" cy="1198880"/>
          </a:xfrm>
        </p:spPr>
        <p:txBody>
          <a:bodyPr anchor="ct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B61BEF0D-F0BB-DE4B-95CE-6DB70DBA9567}" type="datetimeFigureOut">
              <a:rPr lang="en-US" smtClean="0"/>
              <a:pPr/>
              <a:t>11/17/2025</a:t>
            </a:fld>
            <a:endParaRPr lang="en-US"/>
          </a:p>
        </p:txBody>
      </p:sp>
      <p:sp>
        <p:nvSpPr>
          <p:cNvPr id="6" name="Footer Placeholder 5"/>
          <p:cNvSpPr>
            <a:spLocks noGrp="1"/>
          </p:cNvSpPr>
          <p:nvPr>
            <p:ph type="ftr" sz="quarter" idx="11"/>
          </p:nvPr>
        </p:nvSpPr>
        <p:spPr>
          <a:xfrm>
            <a:off x="822960" y="455930"/>
            <a:ext cx="8389790" cy="438150"/>
          </a:xfrm>
        </p:spPr>
        <p:txBody>
          <a:bodyPr/>
          <a:lstStyle/>
          <a:p>
            <a:endParaRPr lang="en-US"/>
          </a:p>
        </p:txBody>
      </p:sp>
      <p:sp>
        <p:nvSpPr>
          <p:cNvPr id="7" name="Slide Number Placeholder 6"/>
          <p:cNvSpPr>
            <a:spLocks noGrp="1"/>
          </p:cNvSpPr>
          <p:nvPr>
            <p:ph type="sldNum" sz="quarter" idx="12"/>
          </p:nvPr>
        </p:nvSpPr>
        <p:spPr>
          <a:xfrm>
            <a:off x="13034942" y="457201"/>
            <a:ext cx="772498" cy="438150"/>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70652667"/>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61" y="904240"/>
            <a:ext cx="12181840" cy="3125394"/>
          </a:xfrm>
        </p:spPr>
        <p:txBody>
          <a:bodyPr anchor="ctr"/>
          <a:lstStyle>
            <a:lvl1pPr algn="l">
              <a:defRPr sz="3840"/>
            </a:lvl1pPr>
          </a:lstStyle>
          <a:p>
            <a:r>
              <a:rPr lang="en-US"/>
              <a:t>Click to edit Master title style</a:t>
            </a:r>
          </a:p>
        </p:txBody>
      </p:sp>
      <p:sp>
        <p:nvSpPr>
          <p:cNvPr id="12" name="Text Placeholder 3"/>
          <p:cNvSpPr>
            <a:spLocks noGrp="1"/>
          </p:cNvSpPr>
          <p:nvPr>
            <p:ph type="body" sz="half" idx="13"/>
          </p:nvPr>
        </p:nvSpPr>
        <p:spPr>
          <a:xfrm>
            <a:off x="1564638" y="4038668"/>
            <a:ext cx="11511283" cy="533332"/>
          </a:xfrm>
        </p:spPr>
        <p:txBody>
          <a:bodyPr anchor="t">
            <a:normAutofit/>
          </a:bodyPr>
          <a:lstStyle>
            <a:lvl1pPr marL="0" indent="0">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229361" y="4751835"/>
            <a:ext cx="12181840" cy="815845"/>
          </a:xfrm>
        </p:spPr>
        <p:txBody>
          <a:bodyPr anchor="ctr">
            <a:normAutofit/>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7201"/>
            <a:ext cx="3493008" cy="438150"/>
          </a:xfrm>
        </p:spPr>
        <p:txBody>
          <a:bodyPr/>
          <a:lstStyle>
            <a:lvl1pPr algn="r">
              <a:defRPr/>
            </a:lvl1pPr>
          </a:lstStyle>
          <a:p>
            <a:fld id="{B61BEF0D-F0BB-DE4B-95CE-6DB70DBA9567}" type="datetimeFigureOut">
              <a:rPr lang="en-US" smtClean="0"/>
              <a:pPr/>
              <a:t>11/17/2025</a:t>
            </a:fld>
            <a:endParaRPr lang="en-US"/>
          </a:p>
        </p:txBody>
      </p:sp>
      <p:sp>
        <p:nvSpPr>
          <p:cNvPr id="6" name="Footer Placeholder 5"/>
          <p:cNvSpPr>
            <a:spLocks noGrp="1"/>
          </p:cNvSpPr>
          <p:nvPr>
            <p:ph type="ftr" sz="quarter" idx="11"/>
          </p:nvPr>
        </p:nvSpPr>
        <p:spPr>
          <a:xfrm>
            <a:off x="822960" y="455930"/>
            <a:ext cx="8389790" cy="438150"/>
          </a:xfrm>
        </p:spPr>
        <p:txBody>
          <a:bodyPr/>
          <a:lstStyle/>
          <a:p>
            <a:endParaRPr lang="en-US"/>
          </a:p>
        </p:txBody>
      </p:sp>
      <p:sp>
        <p:nvSpPr>
          <p:cNvPr id="7" name="Slide Number Placeholder 6"/>
          <p:cNvSpPr>
            <a:spLocks noGrp="1"/>
          </p:cNvSpPr>
          <p:nvPr>
            <p:ph type="sldNum" sz="quarter" idx="12"/>
          </p:nvPr>
        </p:nvSpPr>
        <p:spPr>
          <a:xfrm>
            <a:off x="13034942" y="457201"/>
            <a:ext cx="772498" cy="438150"/>
          </a:xfrm>
        </p:spPr>
        <p:txBody>
          <a:bodyPr/>
          <a:lstStyle/>
          <a:p>
            <a:fld id="{D57F1E4F-1CFF-5643-939E-217C01CDF565}" type="slidenum">
              <a:rPr lang="en-US" smtClean="0"/>
              <a:pPr/>
              <a:t>‹#›</a:t>
            </a:fld>
            <a:endParaRPr lang="en-US"/>
          </a:p>
        </p:txBody>
      </p:sp>
      <p:sp>
        <p:nvSpPr>
          <p:cNvPr id="9" name="TextBox 8"/>
          <p:cNvSpPr txBox="1"/>
          <p:nvPr/>
        </p:nvSpPr>
        <p:spPr>
          <a:xfrm>
            <a:off x="571500" y="11201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a:solidFill>
                  <a:schemeClr val="tx1"/>
                </a:solidFill>
                <a:effectLst/>
              </a:rPr>
              <a:t>“</a:t>
            </a:r>
          </a:p>
        </p:txBody>
      </p:sp>
      <p:sp>
        <p:nvSpPr>
          <p:cNvPr id="10" name="TextBox 9"/>
          <p:cNvSpPr txBox="1"/>
          <p:nvPr/>
        </p:nvSpPr>
        <p:spPr>
          <a:xfrm>
            <a:off x="13181076" y="324154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Tree>
    <p:extLst>
      <p:ext uri="{BB962C8B-B14F-4D97-AF65-F5344CB8AC3E}">
        <p14:creationId xmlns:p14="http://schemas.microsoft.com/office/powerpoint/2010/main" val="81191060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IN"/>
          </a:p>
        </p:txBody>
      </p:sp>
      <p:sp>
        <p:nvSpPr>
          <p:cNvPr id="3" name="Shape 1"/>
          <p:cNvSpPr/>
          <p:nvPr/>
        </p:nvSpPr>
        <p:spPr>
          <a:xfrm>
            <a:off x="0" y="0"/>
            <a:ext cx="14630400" cy="8229600"/>
          </a:xfrm>
          <a:prstGeom prst="rect">
            <a:avLst/>
          </a:prstGeom>
          <a:solidFill>
            <a:srgbClr val="FCFBF8"/>
          </a:solidFill>
          <a:ln/>
        </p:spPr>
        <p:txBody>
          <a:bodyPr/>
          <a:lstStyle/>
          <a:p>
            <a:endParaRPr lang="en-IN"/>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Title 1"/>
          <p:cNvSpPr>
            <a:spLocks noGrp="1"/>
          </p:cNvSpPr>
          <p:nvPr>
            <p:ph type="title"/>
          </p:nvPr>
        </p:nvSpPr>
        <p:spPr>
          <a:xfrm>
            <a:off x="1229394" y="1349642"/>
            <a:ext cx="12175423" cy="3014202"/>
          </a:xfrm>
        </p:spPr>
        <p:txBody>
          <a:bodyPr anchor="b"/>
          <a:lstStyle>
            <a:lvl1pPr algn="l">
              <a:defRPr sz="3840"/>
            </a:lvl1pPr>
          </a:lstStyle>
          <a:p>
            <a:r>
              <a:rPr lang="en-US"/>
              <a:t>Click to edit Master title style</a:t>
            </a:r>
          </a:p>
        </p:txBody>
      </p:sp>
      <p:sp>
        <p:nvSpPr>
          <p:cNvPr id="4" name="Text Placeholder 3"/>
          <p:cNvSpPr>
            <a:spLocks noGrp="1"/>
          </p:cNvSpPr>
          <p:nvPr>
            <p:ph type="body" sz="half" idx="2"/>
          </p:nvPr>
        </p:nvSpPr>
        <p:spPr>
          <a:xfrm>
            <a:off x="1229360" y="4377979"/>
            <a:ext cx="12173585" cy="1199862"/>
          </a:xfrm>
        </p:spPr>
        <p:txBody>
          <a:bodyPr anchor="t"/>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9377342" y="454660"/>
            <a:ext cx="3493008" cy="438150"/>
          </a:xfrm>
        </p:spPr>
        <p:txBody>
          <a:bodyPr/>
          <a:lstStyle>
            <a:lvl1pPr algn="r">
              <a:defRPr/>
            </a:lvl1pPr>
          </a:lstStyle>
          <a:p>
            <a:fld id="{B61BEF0D-F0BB-DE4B-95CE-6DB70DBA9567}" type="datetimeFigureOut">
              <a:rPr lang="en-US" smtClean="0"/>
              <a:pPr/>
              <a:t>11/17/2025</a:t>
            </a:fld>
            <a:endParaRPr lang="en-US"/>
          </a:p>
        </p:txBody>
      </p:sp>
      <p:sp>
        <p:nvSpPr>
          <p:cNvPr id="6" name="Footer Placeholder 5"/>
          <p:cNvSpPr>
            <a:spLocks noGrp="1"/>
          </p:cNvSpPr>
          <p:nvPr>
            <p:ph type="ftr" sz="quarter" idx="11"/>
          </p:nvPr>
        </p:nvSpPr>
        <p:spPr>
          <a:xfrm>
            <a:off x="822960" y="454660"/>
            <a:ext cx="8389790" cy="438150"/>
          </a:xfrm>
        </p:spPr>
        <p:txBody>
          <a:bodyPr/>
          <a:lstStyle/>
          <a:p>
            <a:endParaRPr lang="en-US"/>
          </a:p>
        </p:txBody>
      </p:sp>
      <p:sp>
        <p:nvSpPr>
          <p:cNvPr id="7" name="Slide Number Placeholder 6"/>
          <p:cNvSpPr>
            <a:spLocks noGrp="1"/>
          </p:cNvSpPr>
          <p:nvPr>
            <p:ph type="sldNum" sz="quarter" idx="12"/>
          </p:nvPr>
        </p:nvSpPr>
        <p:spPr>
          <a:xfrm>
            <a:off x="13034942" y="457201"/>
            <a:ext cx="772498" cy="438150"/>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786304"/>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3474721" y="914400"/>
            <a:ext cx="10332719" cy="1564640"/>
          </a:xfrm>
        </p:spPr>
        <p:txBody>
          <a:bodyPr/>
          <a:lstStyle/>
          <a:p>
            <a:r>
              <a:rPr lang="en-US"/>
              <a:t>Click to edit Master title style</a:t>
            </a:r>
          </a:p>
        </p:txBody>
      </p:sp>
      <p:sp>
        <p:nvSpPr>
          <p:cNvPr id="7" name="Text Placeholder 2"/>
          <p:cNvSpPr>
            <a:spLocks noGrp="1"/>
          </p:cNvSpPr>
          <p:nvPr>
            <p:ph type="body" idx="1"/>
          </p:nvPr>
        </p:nvSpPr>
        <p:spPr>
          <a:xfrm>
            <a:off x="822960" y="2642496"/>
            <a:ext cx="4147718" cy="740784"/>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822959"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242560" y="2641600"/>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240230" y="3484880"/>
            <a:ext cx="4147718" cy="3977542"/>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662160" y="2631439"/>
            <a:ext cx="4147718" cy="751841"/>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662161" y="3485478"/>
            <a:ext cx="4147718" cy="3976958"/>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88442600"/>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3474721" y="914400"/>
            <a:ext cx="10332719" cy="1554480"/>
          </a:xfrm>
        </p:spPr>
        <p:txBody>
          <a:bodyPr/>
          <a:lstStyle/>
          <a:p>
            <a:r>
              <a:rPr lang="en-US"/>
              <a:t>Click to edit Master title style</a:t>
            </a:r>
          </a:p>
        </p:txBody>
      </p:sp>
      <p:sp>
        <p:nvSpPr>
          <p:cNvPr id="19" name="Text Placeholder 2"/>
          <p:cNvSpPr>
            <a:spLocks noGrp="1"/>
          </p:cNvSpPr>
          <p:nvPr>
            <p:ph type="body" idx="1"/>
          </p:nvPr>
        </p:nvSpPr>
        <p:spPr>
          <a:xfrm>
            <a:off x="826342" y="5029201"/>
            <a:ext cx="4141898"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826342" y="2834640"/>
            <a:ext cx="4141898"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21" name="Text Placeholder 3"/>
          <p:cNvSpPr>
            <a:spLocks noGrp="1"/>
          </p:cNvSpPr>
          <p:nvPr>
            <p:ph type="body" sz="half" idx="18"/>
          </p:nvPr>
        </p:nvSpPr>
        <p:spPr>
          <a:xfrm>
            <a:off x="826342" y="5848518"/>
            <a:ext cx="4141898"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249116" y="5029201"/>
            <a:ext cx="4138722"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249116" y="2834640"/>
            <a:ext cx="4138723"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24" name="Text Placeholder 3"/>
          <p:cNvSpPr>
            <a:spLocks noGrp="1"/>
          </p:cNvSpPr>
          <p:nvPr>
            <p:ph type="body" sz="half" idx="19"/>
          </p:nvPr>
        </p:nvSpPr>
        <p:spPr>
          <a:xfrm>
            <a:off x="5249117" y="5848516"/>
            <a:ext cx="4138722"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659678" y="5029201"/>
            <a:ext cx="4147763" cy="819318"/>
          </a:xfrm>
        </p:spPr>
        <p:txBody>
          <a:bodyPr anchor="b">
            <a:noAutofit/>
          </a:bodyPr>
          <a:lstStyle>
            <a:lvl1pPr marL="0" indent="0">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659826" y="2834640"/>
            <a:ext cx="4137454" cy="18288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27" name="Text Placeholder 3"/>
          <p:cNvSpPr>
            <a:spLocks noGrp="1"/>
          </p:cNvSpPr>
          <p:nvPr>
            <p:ph type="body" sz="half" idx="20"/>
          </p:nvPr>
        </p:nvSpPr>
        <p:spPr>
          <a:xfrm>
            <a:off x="9659678" y="5848514"/>
            <a:ext cx="4142934" cy="1613905"/>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684498533"/>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822960" y="2633471"/>
            <a:ext cx="12984480" cy="48289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2D6473-DF6D-4702-B328-E0DD40540A4E}"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528148425"/>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50180"/>
            <a:ext cx="14630400" cy="2979420"/>
          </a:xfrm>
          <a:prstGeom prst="rect">
            <a:avLst/>
          </a:prstGeom>
        </p:spPr>
      </p:pic>
      <p:sp>
        <p:nvSpPr>
          <p:cNvPr id="2" name="Vertical Title 1"/>
          <p:cNvSpPr>
            <a:spLocks noGrp="1"/>
          </p:cNvSpPr>
          <p:nvPr>
            <p:ph type="title" orient="vert"/>
          </p:nvPr>
        </p:nvSpPr>
        <p:spPr>
          <a:xfrm>
            <a:off x="11338560" y="894080"/>
            <a:ext cx="2468880" cy="4683760"/>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229360" y="894081"/>
            <a:ext cx="9845041" cy="4683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377342" y="455930"/>
            <a:ext cx="3493008" cy="438150"/>
          </a:xfrm>
        </p:spPr>
        <p:txBody>
          <a:bodyPr/>
          <a:lstStyle>
            <a:lvl1pPr algn="r">
              <a:defRPr/>
            </a:lvl1pPr>
          </a:lstStyle>
          <a:p>
            <a:fld id="{E26F7E3A-B166-407D-9866-32884E7D5B37}" type="datetimeFigureOut">
              <a:rPr lang="en-US" smtClean="0"/>
              <a:t>11/17/2025</a:t>
            </a:fld>
            <a:endParaRPr lang="en-US"/>
          </a:p>
        </p:txBody>
      </p:sp>
      <p:sp>
        <p:nvSpPr>
          <p:cNvPr id="5" name="Footer Placeholder 4"/>
          <p:cNvSpPr>
            <a:spLocks noGrp="1"/>
          </p:cNvSpPr>
          <p:nvPr>
            <p:ph type="ftr" sz="quarter" idx="11"/>
          </p:nvPr>
        </p:nvSpPr>
        <p:spPr>
          <a:xfrm>
            <a:off x="822960" y="457201"/>
            <a:ext cx="8389790" cy="438150"/>
          </a:xfrm>
        </p:spPr>
        <p:txBody>
          <a:bodyPr/>
          <a:lstStyle/>
          <a:p>
            <a:endParaRPr lang="en-US"/>
          </a:p>
        </p:txBody>
      </p:sp>
      <p:sp>
        <p:nvSpPr>
          <p:cNvPr id="6" name="Slide Number Placeholder 5"/>
          <p:cNvSpPr>
            <a:spLocks noGrp="1"/>
          </p:cNvSpPr>
          <p:nvPr>
            <p:ph type="sldNum" sz="quarter" idx="12"/>
          </p:nvPr>
        </p:nvSpPr>
        <p:spPr>
          <a:xfrm>
            <a:off x="13034942" y="457201"/>
            <a:ext cx="772498" cy="438150"/>
          </a:xfrm>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608913903"/>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50593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4754879" y="2357120"/>
            <a:ext cx="8637271" cy="2905757"/>
          </a:xfrm>
        </p:spPr>
        <p:txBody>
          <a:bodyPr anchor="b">
            <a:normAutofit/>
          </a:bodyPr>
          <a:lstStyle>
            <a:lvl1pPr algn="r">
              <a:defRPr sz="5760">
                <a:effectLst/>
              </a:defRPr>
            </a:lvl1pPr>
          </a:lstStyle>
          <a:p>
            <a:r>
              <a:rPr lang="en-US"/>
              <a:t>Click to edit Master title style</a:t>
            </a:r>
          </a:p>
        </p:txBody>
      </p:sp>
      <p:sp>
        <p:nvSpPr>
          <p:cNvPr id="3" name="Subtitle 2"/>
          <p:cNvSpPr>
            <a:spLocks noGrp="1"/>
          </p:cNvSpPr>
          <p:nvPr>
            <p:ph type="subTitle" idx="1"/>
          </p:nvPr>
        </p:nvSpPr>
        <p:spPr>
          <a:xfrm>
            <a:off x="4754879" y="5262879"/>
            <a:ext cx="8637271" cy="1686560"/>
          </a:xfrm>
        </p:spPr>
        <p:txBody>
          <a:bodyPr anchor="t">
            <a:normAutofit/>
          </a:bodyPr>
          <a:lstStyle>
            <a:lvl1pPr marL="0" indent="0" algn="r">
              <a:buNone/>
              <a:defRPr sz="2160" cap="all">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10719070" y="7044691"/>
            <a:ext cx="1920240" cy="453390"/>
          </a:xfrm>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a:xfrm>
            <a:off x="4754879" y="7044691"/>
            <a:ext cx="5872750" cy="453390"/>
          </a:xfrm>
        </p:spPr>
        <p:txBody>
          <a:bodyPr/>
          <a:lstStyle/>
          <a:p>
            <a:endParaRPr lang="en-US"/>
          </a:p>
        </p:txBody>
      </p:sp>
      <p:sp>
        <p:nvSpPr>
          <p:cNvPr id="6" name="Slide Number Placeholder 5"/>
          <p:cNvSpPr>
            <a:spLocks noGrp="1"/>
          </p:cNvSpPr>
          <p:nvPr>
            <p:ph type="sldNum" sz="quarter" idx="12"/>
          </p:nvPr>
        </p:nvSpPr>
        <p:spPr>
          <a:xfrm>
            <a:off x="12730750" y="7044691"/>
            <a:ext cx="661400" cy="453390"/>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41839835"/>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69412161"/>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3970297"/>
            <a:ext cx="12157712" cy="1762560"/>
          </a:xfrm>
        </p:spPr>
        <p:txBody>
          <a:bodyPr anchor="b"/>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822959" y="5732857"/>
            <a:ext cx="12157714" cy="1032480"/>
          </a:xfrm>
        </p:spPr>
        <p:txBody>
          <a:bodyPr anchor="t">
            <a:normAutofit/>
          </a:bodyPr>
          <a:lstStyle>
            <a:lvl1pPr marL="0" indent="0" algn="l">
              <a:buNone/>
              <a:defRPr sz="2400" cap="all">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35069489"/>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2" y="2570480"/>
            <a:ext cx="5994401" cy="43789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6274" y="2570481"/>
            <a:ext cx="5994398" cy="43789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64065708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IN"/>
          </a:p>
        </p:txBody>
      </p:sp>
      <p:sp>
        <p:nvSpPr>
          <p:cNvPr id="3" name="Shape 1"/>
          <p:cNvSpPr/>
          <p:nvPr/>
        </p:nvSpPr>
        <p:spPr>
          <a:xfrm>
            <a:off x="0" y="0"/>
            <a:ext cx="14630400" cy="8229600"/>
          </a:xfrm>
          <a:prstGeom prst="rect">
            <a:avLst/>
          </a:prstGeom>
          <a:solidFill>
            <a:srgbClr val="FCFBF8"/>
          </a:solidFill>
          <a:ln/>
        </p:spPr>
        <p:txBody>
          <a:bodyPr/>
          <a:lstStyle/>
          <a:p>
            <a:endParaRPr lang="en-IN"/>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68404" y="2661921"/>
            <a:ext cx="5650865"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2" y="3444241"/>
            <a:ext cx="5996308"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315204" y="2672081"/>
            <a:ext cx="566737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88180" y="3444241"/>
            <a:ext cx="5994401"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756706612"/>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40383712"/>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63335115"/>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2489200"/>
            <a:ext cx="4417062" cy="1645920"/>
          </a:xfrm>
        </p:spPr>
        <p:txBody>
          <a:bodyPr anchor="b">
            <a:normAutofit/>
          </a:bodyPr>
          <a:lstStyle>
            <a:lvl1pPr algn="l">
              <a:defRPr sz="2880" b="0"/>
            </a:lvl1pPr>
          </a:lstStyle>
          <a:p>
            <a:r>
              <a:rPr lang="en-US"/>
              <a:t>Click to edit Master title style</a:t>
            </a:r>
          </a:p>
        </p:txBody>
      </p:sp>
      <p:sp>
        <p:nvSpPr>
          <p:cNvPr id="3" name="Content Placeholder 2"/>
          <p:cNvSpPr>
            <a:spLocks noGrp="1"/>
          </p:cNvSpPr>
          <p:nvPr>
            <p:ph idx="1"/>
          </p:nvPr>
        </p:nvSpPr>
        <p:spPr>
          <a:xfrm>
            <a:off x="5577841" y="731521"/>
            <a:ext cx="7402831" cy="62179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1" y="4135120"/>
            <a:ext cx="4417062" cy="219456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08727226"/>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0" y="1920240"/>
            <a:ext cx="7397584" cy="1645920"/>
          </a:xfrm>
        </p:spPr>
        <p:txBody>
          <a:bodyPr anchor="b">
            <a:normAutofit/>
          </a:bodyPr>
          <a:lstStyle>
            <a:lvl1pPr algn="l">
              <a:defRPr sz="3360" b="0"/>
            </a:lvl1pPr>
          </a:lstStyle>
          <a:p>
            <a:r>
              <a:rPr lang="en-US"/>
              <a:t>Click to edit Master title style</a:t>
            </a:r>
          </a:p>
        </p:txBody>
      </p:sp>
      <p:sp>
        <p:nvSpPr>
          <p:cNvPr id="14" name="Picture Placeholder 2"/>
          <p:cNvSpPr>
            <a:spLocks noGrp="1" noChangeAspect="1"/>
          </p:cNvSpPr>
          <p:nvPr>
            <p:ph type="pic" idx="1"/>
          </p:nvPr>
        </p:nvSpPr>
        <p:spPr>
          <a:xfrm>
            <a:off x="9043504" y="1097280"/>
            <a:ext cx="3937169" cy="54864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822960" y="3566160"/>
            <a:ext cx="7397584" cy="219456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74881470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5679438"/>
            <a:ext cx="12157712" cy="680086"/>
          </a:xfrm>
        </p:spPr>
        <p:txBody>
          <a:bodyPr anchor="b">
            <a:normAutofit/>
          </a:bodyPr>
          <a:lstStyle>
            <a:lvl1pPr algn="l">
              <a:defRPr sz="2880" b="0"/>
            </a:lvl1pPr>
          </a:lstStyle>
          <a:p>
            <a:r>
              <a:rPr lang="en-US"/>
              <a:t>Click to edit Master title style</a:t>
            </a:r>
          </a:p>
        </p:txBody>
      </p:sp>
      <p:sp>
        <p:nvSpPr>
          <p:cNvPr id="3" name="Picture Placeholder 2"/>
          <p:cNvSpPr>
            <a:spLocks noGrp="1" noChangeAspect="1"/>
          </p:cNvSpPr>
          <p:nvPr>
            <p:ph type="pic" idx="1"/>
          </p:nvPr>
        </p:nvSpPr>
        <p:spPr>
          <a:xfrm>
            <a:off x="1645921" y="1118535"/>
            <a:ext cx="10511792" cy="37979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822961" y="6359524"/>
            <a:ext cx="12157712" cy="59245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03453216"/>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749039"/>
          </a:xfrm>
        </p:spPr>
        <p:txBody>
          <a:bodyPr anchor="ctr">
            <a:normAutofit/>
          </a:bodyPr>
          <a:lstStyle>
            <a:lvl1pPr algn="l">
              <a:defRPr sz="3840" b="0" cap="none"/>
            </a:lvl1pPr>
          </a:lstStyle>
          <a:p>
            <a:r>
              <a:rPr lang="en-US"/>
              <a:t>Click to edit Master title style</a:t>
            </a:r>
          </a:p>
        </p:txBody>
      </p:sp>
      <p:sp>
        <p:nvSpPr>
          <p:cNvPr id="3" name="Text Placeholder 2"/>
          <p:cNvSpPr>
            <a:spLocks noGrp="1"/>
          </p:cNvSpPr>
          <p:nvPr>
            <p:ph type="body" idx="1"/>
          </p:nvPr>
        </p:nvSpPr>
        <p:spPr>
          <a:xfrm>
            <a:off x="822960" y="5212080"/>
            <a:ext cx="12157714"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287400654"/>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3" name="TextBox 12"/>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4" name="TextBox 13"/>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6"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317450" y="4023360"/>
            <a:ext cx="11207021"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4959" y="5212080"/>
            <a:ext cx="12182840"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61668811"/>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3" y="3970297"/>
            <a:ext cx="12157710" cy="1762560"/>
          </a:xfrm>
        </p:spPr>
        <p:txBody>
          <a:bodyPr anchor="b">
            <a:normAutofit/>
          </a:bodyPr>
          <a:lstStyle>
            <a:lvl1pPr algn="l">
              <a:defRPr sz="3840" b="0" cap="none"/>
            </a:lvl1pPr>
          </a:lstStyle>
          <a:p>
            <a:r>
              <a:rPr lang="en-US"/>
              <a:t>Click to edit Master title style</a:t>
            </a:r>
          </a:p>
        </p:txBody>
      </p:sp>
      <p:sp>
        <p:nvSpPr>
          <p:cNvPr id="3" name="Text Placeholder 2"/>
          <p:cNvSpPr>
            <a:spLocks noGrp="1"/>
          </p:cNvSpPr>
          <p:nvPr>
            <p:ph type="body" idx="1"/>
          </p:nvPr>
        </p:nvSpPr>
        <p:spPr>
          <a:xfrm>
            <a:off x="822961" y="5732857"/>
            <a:ext cx="12157711"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578278796"/>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3" name="TextBox 12"/>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4" name="TextBox 13"/>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6"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822960" y="4663440"/>
            <a:ext cx="12162523" cy="1066800"/>
          </a:xfrm>
        </p:spPr>
        <p:txBody>
          <a:bodyPr vert="horz" lIns="91440" tIns="45720" rIns="91440" bIns="45720" rtlCol="0" anchor="b">
            <a:normAutofit/>
          </a:bodyPr>
          <a:lstStyle>
            <a:lvl1pP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59" y="5730240"/>
            <a:ext cx="12162523" cy="121920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2624502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IN"/>
          </a:p>
        </p:txBody>
      </p:sp>
      <p:sp>
        <p:nvSpPr>
          <p:cNvPr id="3" name="Shape 1"/>
          <p:cNvSpPr/>
          <p:nvPr/>
        </p:nvSpPr>
        <p:spPr>
          <a:xfrm>
            <a:off x="0" y="0"/>
            <a:ext cx="14630400" cy="8229600"/>
          </a:xfrm>
          <a:prstGeom prst="rect">
            <a:avLst/>
          </a:prstGeom>
          <a:solidFill>
            <a:srgbClr val="FCFBF8"/>
          </a:solidFill>
          <a:ln/>
        </p:spPr>
        <p:txBody>
          <a:bodyPr/>
          <a:lstStyle/>
          <a:p>
            <a:endParaRPr lang="en-IN"/>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29183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822961" y="4206240"/>
            <a:ext cx="12157714"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60" y="5212080"/>
            <a:ext cx="12157714"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3790387363"/>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8" name="Title 1"/>
          <p:cNvSpPr>
            <a:spLocks noGrp="1"/>
          </p:cNvSpPr>
          <p:nvPr>
            <p:ph type="title"/>
          </p:nvPr>
        </p:nvSpPr>
        <p:spPr>
          <a:xfrm>
            <a:off x="822962" y="731521"/>
            <a:ext cx="12157710" cy="174752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49455222"/>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Vertical Title 1"/>
          <p:cNvSpPr>
            <a:spLocks noGrp="1"/>
          </p:cNvSpPr>
          <p:nvPr>
            <p:ph type="title" orient="vert"/>
          </p:nvPr>
        </p:nvSpPr>
        <p:spPr>
          <a:xfrm>
            <a:off x="10390410" y="731520"/>
            <a:ext cx="2590262" cy="62179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22960" y="731520"/>
            <a:ext cx="9398539" cy="621792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268764863"/>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71594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ctrTitle"/>
          </p:nvPr>
        </p:nvSpPr>
        <p:spPr>
          <a:xfrm>
            <a:off x="4754879" y="2357120"/>
            <a:ext cx="8637271" cy="2905757"/>
          </a:xfrm>
        </p:spPr>
        <p:txBody>
          <a:bodyPr anchor="b">
            <a:normAutofit/>
          </a:bodyPr>
          <a:lstStyle>
            <a:lvl1pPr algn="r">
              <a:defRPr sz="5760">
                <a:effectLst/>
              </a:defRPr>
            </a:lvl1pPr>
          </a:lstStyle>
          <a:p>
            <a:r>
              <a:rPr lang="en-US"/>
              <a:t>Click to edit Master title style</a:t>
            </a:r>
          </a:p>
        </p:txBody>
      </p:sp>
      <p:sp>
        <p:nvSpPr>
          <p:cNvPr id="3" name="Subtitle 2"/>
          <p:cNvSpPr>
            <a:spLocks noGrp="1"/>
          </p:cNvSpPr>
          <p:nvPr>
            <p:ph type="subTitle" idx="1"/>
          </p:nvPr>
        </p:nvSpPr>
        <p:spPr>
          <a:xfrm>
            <a:off x="4754879" y="5262879"/>
            <a:ext cx="8637271" cy="1686560"/>
          </a:xfrm>
        </p:spPr>
        <p:txBody>
          <a:bodyPr anchor="t">
            <a:normAutofit/>
          </a:bodyPr>
          <a:lstStyle>
            <a:lvl1pPr marL="0" indent="0" algn="r">
              <a:buNone/>
              <a:defRPr sz="2160" cap="all">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10719070" y="7044691"/>
            <a:ext cx="1920240" cy="453390"/>
          </a:xfrm>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a:xfrm>
            <a:off x="4754879" y="7044691"/>
            <a:ext cx="5872750" cy="453390"/>
          </a:xfrm>
        </p:spPr>
        <p:txBody>
          <a:bodyPr/>
          <a:lstStyle/>
          <a:p>
            <a:endParaRPr lang="en-US"/>
          </a:p>
        </p:txBody>
      </p:sp>
      <p:sp>
        <p:nvSpPr>
          <p:cNvPr id="6" name="Slide Number Placeholder 5"/>
          <p:cNvSpPr>
            <a:spLocks noGrp="1"/>
          </p:cNvSpPr>
          <p:nvPr>
            <p:ph type="sldNum" sz="quarter" idx="12"/>
          </p:nvPr>
        </p:nvSpPr>
        <p:spPr>
          <a:xfrm>
            <a:off x="12730750" y="7044691"/>
            <a:ext cx="661400" cy="453390"/>
          </a:xfrm>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1893863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1136128815"/>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3970297"/>
            <a:ext cx="12157712" cy="1762560"/>
          </a:xfrm>
        </p:spPr>
        <p:txBody>
          <a:bodyPr anchor="b"/>
          <a:lstStyle>
            <a:lvl1pPr algn="l">
              <a:defRPr sz="4800" b="0" cap="all"/>
            </a:lvl1pPr>
          </a:lstStyle>
          <a:p>
            <a:r>
              <a:rPr lang="en-US"/>
              <a:t>Click to edit Master title style</a:t>
            </a:r>
          </a:p>
        </p:txBody>
      </p:sp>
      <p:sp>
        <p:nvSpPr>
          <p:cNvPr id="3" name="Text Placeholder 2"/>
          <p:cNvSpPr>
            <a:spLocks noGrp="1"/>
          </p:cNvSpPr>
          <p:nvPr>
            <p:ph type="body" idx="1"/>
          </p:nvPr>
        </p:nvSpPr>
        <p:spPr>
          <a:xfrm>
            <a:off x="822959" y="5732857"/>
            <a:ext cx="12157714" cy="1032480"/>
          </a:xfrm>
        </p:spPr>
        <p:txBody>
          <a:bodyPr anchor="t">
            <a:normAutofit/>
          </a:bodyPr>
          <a:lstStyle>
            <a:lvl1pPr marL="0" indent="0" algn="l">
              <a:buNone/>
              <a:defRPr sz="2400" cap="all">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965148392"/>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22962" y="2570480"/>
            <a:ext cx="5994401" cy="437896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6274" y="2570481"/>
            <a:ext cx="5994398" cy="43789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062672235"/>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68404" y="2661921"/>
            <a:ext cx="5650865"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22962" y="3444241"/>
            <a:ext cx="5996308"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7315204" y="2672081"/>
            <a:ext cx="5667376" cy="691514"/>
          </a:xfrm>
        </p:spPr>
        <p:txBody>
          <a:bodyPr anchor="b">
            <a:noAutofit/>
          </a:bodyPr>
          <a:lstStyle>
            <a:lvl1pPr marL="0" indent="0">
              <a:buNone/>
              <a:defRPr sz="336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988180" y="3444241"/>
            <a:ext cx="5994401" cy="35051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8A87A34-81AB-432B-8DAE-1953F412C126}" type="datetimeFigureOut">
              <a:rPr lang="en-US" smtClean="0"/>
              <a:t>11/17/2025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72548286"/>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11/17/2025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85640180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txBody>
          <a:bodyPr/>
          <a:lstStyle/>
          <a:p>
            <a:endParaRPr lang="en-IN"/>
          </a:p>
        </p:txBody>
      </p:sp>
      <p:sp>
        <p:nvSpPr>
          <p:cNvPr id="3" name="Shape 1"/>
          <p:cNvSpPr/>
          <p:nvPr/>
        </p:nvSpPr>
        <p:spPr>
          <a:xfrm>
            <a:off x="0" y="0"/>
            <a:ext cx="14630400" cy="8229600"/>
          </a:xfrm>
          <a:prstGeom prst="rect">
            <a:avLst/>
          </a:prstGeom>
          <a:solidFill>
            <a:srgbClr val="FCFBF8"/>
          </a:solidFill>
          <a:ln/>
        </p:spPr>
        <p:txBody>
          <a:bodyPr/>
          <a:lstStyle/>
          <a:p>
            <a:endParaRPr lang="en-IN"/>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11/17/2025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60999201"/>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2489200"/>
            <a:ext cx="4417062" cy="1645920"/>
          </a:xfrm>
        </p:spPr>
        <p:txBody>
          <a:bodyPr anchor="b">
            <a:normAutofit/>
          </a:bodyPr>
          <a:lstStyle>
            <a:lvl1pPr algn="l">
              <a:defRPr sz="2880" b="0"/>
            </a:lvl1pPr>
          </a:lstStyle>
          <a:p>
            <a:r>
              <a:rPr lang="en-US"/>
              <a:t>Click to edit Master title style</a:t>
            </a:r>
          </a:p>
        </p:txBody>
      </p:sp>
      <p:sp>
        <p:nvSpPr>
          <p:cNvPr id="3" name="Content Placeholder 2"/>
          <p:cNvSpPr>
            <a:spLocks noGrp="1"/>
          </p:cNvSpPr>
          <p:nvPr>
            <p:ph idx="1"/>
          </p:nvPr>
        </p:nvSpPr>
        <p:spPr>
          <a:xfrm>
            <a:off x="5577841" y="731521"/>
            <a:ext cx="7402831" cy="621792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2961" y="4135120"/>
            <a:ext cx="4417062" cy="2194560"/>
          </a:xfrm>
        </p:spPr>
        <p:txBody>
          <a:bodyPr anchor="t">
            <a:normAutofit/>
          </a:bodyPr>
          <a:lstStyle>
            <a:lvl1pPr marL="0" indent="0">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928781436"/>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0" y="1920240"/>
            <a:ext cx="7397584" cy="1645920"/>
          </a:xfrm>
        </p:spPr>
        <p:txBody>
          <a:bodyPr anchor="b">
            <a:normAutofit/>
          </a:bodyPr>
          <a:lstStyle>
            <a:lvl1pPr algn="l">
              <a:defRPr sz="3360" b="0"/>
            </a:lvl1pPr>
          </a:lstStyle>
          <a:p>
            <a:r>
              <a:rPr lang="en-US"/>
              <a:t>Click to edit Master title style</a:t>
            </a:r>
          </a:p>
        </p:txBody>
      </p:sp>
      <p:sp>
        <p:nvSpPr>
          <p:cNvPr id="14" name="Picture Placeholder 2"/>
          <p:cNvSpPr>
            <a:spLocks noGrp="1" noChangeAspect="1"/>
          </p:cNvSpPr>
          <p:nvPr>
            <p:ph type="pic" idx="1"/>
          </p:nvPr>
        </p:nvSpPr>
        <p:spPr>
          <a:xfrm>
            <a:off x="9043504" y="1097280"/>
            <a:ext cx="3937169" cy="54864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822960" y="3566160"/>
            <a:ext cx="7397584" cy="2194560"/>
          </a:xfrm>
        </p:spPr>
        <p:txBody>
          <a:bodyPr anchor="t">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691100001"/>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1" y="5679438"/>
            <a:ext cx="12157712" cy="680086"/>
          </a:xfrm>
        </p:spPr>
        <p:txBody>
          <a:bodyPr anchor="b">
            <a:normAutofit/>
          </a:bodyPr>
          <a:lstStyle>
            <a:lvl1pPr algn="l">
              <a:defRPr sz="2880" b="0"/>
            </a:lvl1pPr>
          </a:lstStyle>
          <a:p>
            <a:r>
              <a:rPr lang="en-US"/>
              <a:t>Click to edit Master title style</a:t>
            </a:r>
          </a:p>
        </p:txBody>
      </p:sp>
      <p:sp>
        <p:nvSpPr>
          <p:cNvPr id="3" name="Picture Placeholder 2"/>
          <p:cNvSpPr>
            <a:spLocks noGrp="1" noChangeAspect="1"/>
          </p:cNvSpPr>
          <p:nvPr>
            <p:ph type="pic" idx="1"/>
          </p:nvPr>
        </p:nvSpPr>
        <p:spPr>
          <a:xfrm>
            <a:off x="1645921" y="1118535"/>
            <a:ext cx="10511792" cy="37979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p>
        </p:txBody>
      </p:sp>
      <p:sp>
        <p:nvSpPr>
          <p:cNvPr id="4" name="Text Placeholder 3"/>
          <p:cNvSpPr>
            <a:spLocks noGrp="1"/>
          </p:cNvSpPr>
          <p:nvPr>
            <p:ph type="body" sz="half" idx="2"/>
          </p:nvPr>
        </p:nvSpPr>
        <p:spPr>
          <a:xfrm>
            <a:off x="822961" y="6359524"/>
            <a:ext cx="12157712" cy="592454"/>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01317828"/>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749039"/>
          </a:xfrm>
        </p:spPr>
        <p:txBody>
          <a:bodyPr anchor="ctr">
            <a:normAutofit/>
          </a:bodyPr>
          <a:lstStyle>
            <a:lvl1pPr algn="l">
              <a:defRPr sz="3840" b="0" cap="none"/>
            </a:lvl1pPr>
          </a:lstStyle>
          <a:p>
            <a:r>
              <a:rPr lang="en-US"/>
              <a:t>Click to edit Master title style</a:t>
            </a:r>
          </a:p>
        </p:txBody>
      </p:sp>
      <p:sp>
        <p:nvSpPr>
          <p:cNvPr id="3" name="Text Placeholder 2"/>
          <p:cNvSpPr>
            <a:spLocks noGrp="1"/>
          </p:cNvSpPr>
          <p:nvPr>
            <p:ph type="body" idx="1"/>
          </p:nvPr>
        </p:nvSpPr>
        <p:spPr>
          <a:xfrm>
            <a:off x="822960" y="5212080"/>
            <a:ext cx="12157714"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2339521834"/>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5" name="TextBox 14"/>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1" name="TextBox 10"/>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2"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317450" y="4023360"/>
            <a:ext cx="11207021" cy="457200"/>
          </a:xfrm>
        </p:spPr>
        <p:txBody>
          <a:bodyPr anchor="ctr"/>
          <a:lstStyle>
            <a:lvl1pPr marL="0" indent="0">
              <a:buFontTx/>
              <a:buNone/>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24959" y="5212080"/>
            <a:ext cx="12182840" cy="1737360"/>
          </a:xfrm>
        </p:spPr>
        <p:txBody>
          <a:bodyPr anchor="ctr">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504164634"/>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3" y="3970297"/>
            <a:ext cx="12157710" cy="1762560"/>
          </a:xfrm>
        </p:spPr>
        <p:txBody>
          <a:bodyPr anchor="b">
            <a:normAutofit/>
          </a:bodyPr>
          <a:lstStyle>
            <a:lvl1pPr algn="l">
              <a:defRPr sz="3840" b="0" cap="none"/>
            </a:lvl1pPr>
          </a:lstStyle>
          <a:p>
            <a:r>
              <a:rPr lang="en-US"/>
              <a:t>Click to edit Master title style</a:t>
            </a:r>
          </a:p>
        </p:txBody>
      </p:sp>
      <p:sp>
        <p:nvSpPr>
          <p:cNvPr id="3" name="Text Placeholder 2"/>
          <p:cNvSpPr>
            <a:spLocks noGrp="1"/>
          </p:cNvSpPr>
          <p:nvPr>
            <p:ph type="body" idx="1"/>
          </p:nvPr>
        </p:nvSpPr>
        <p:spPr>
          <a:xfrm>
            <a:off x="822961" y="5732857"/>
            <a:ext cx="12157711"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374743013"/>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13" name="TextBox 12"/>
          <p:cNvSpPr txBox="1"/>
          <p:nvPr/>
        </p:nvSpPr>
        <p:spPr>
          <a:xfrm>
            <a:off x="12285440" y="3291840"/>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4" name="TextBox 13"/>
          <p:cNvSpPr txBox="1"/>
          <p:nvPr/>
        </p:nvSpPr>
        <p:spPr>
          <a:xfrm>
            <a:off x="585930" y="988005"/>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a:solidFill>
                  <a:schemeClr val="tx1"/>
                </a:solidFill>
                <a:effectLst/>
              </a:rPr>
              <a:t>“</a:t>
            </a:r>
          </a:p>
        </p:txBody>
      </p:sp>
      <p:sp>
        <p:nvSpPr>
          <p:cNvPr id="16" name="Title 1"/>
          <p:cNvSpPr>
            <a:spLocks noGrp="1"/>
          </p:cNvSpPr>
          <p:nvPr>
            <p:ph type="title"/>
          </p:nvPr>
        </p:nvSpPr>
        <p:spPr>
          <a:xfrm>
            <a:off x="1190721" y="731522"/>
            <a:ext cx="11460479" cy="3291839"/>
          </a:xfrm>
        </p:spPr>
        <p:txBody>
          <a:bodyPr anchor="ctr">
            <a:normAutofit/>
          </a:bodyPr>
          <a:lstStyle>
            <a:lvl1pPr algn="l">
              <a:defRPr sz="3840" b="0" cap="none">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822960" y="4663440"/>
            <a:ext cx="12162523" cy="1066800"/>
          </a:xfrm>
        </p:spPr>
        <p:txBody>
          <a:bodyPr vert="horz" lIns="91440" tIns="45720" rIns="91440" bIns="45720" rtlCol="0" anchor="b">
            <a:normAutofit/>
          </a:bodyPr>
          <a:lstStyle>
            <a:lvl1pP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59" y="5730240"/>
            <a:ext cx="12162523" cy="121920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1330968876"/>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2" name="Title 1"/>
          <p:cNvSpPr>
            <a:spLocks noGrp="1"/>
          </p:cNvSpPr>
          <p:nvPr>
            <p:ph type="title"/>
          </p:nvPr>
        </p:nvSpPr>
        <p:spPr>
          <a:xfrm>
            <a:off x="822962" y="731522"/>
            <a:ext cx="12157712" cy="3291839"/>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822961" y="4206240"/>
            <a:ext cx="12157714"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822960" y="5212080"/>
            <a:ext cx="12157714"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a:p>
        </p:txBody>
      </p:sp>
    </p:spTree>
    <p:extLst>
      <p:ext uri="{BB962C8B-B14F-4D97-AF65-F5344CB8AC3E}">
        <p14:creationId xmlns:p14="http://schemas.microsoft.com/office/powerpoint/2010/main" val="4083364165"/>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4626590" cy="8227457"/>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A87A34-81AB-432B-8DAE-1953F412C126}" type="datetimeFigureOut">
              <a:rPr lang="en-US" smtClean="0"/>
              <a:t>11/17/2025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a:p>
        </p:txBody>
      </p:sp>
      <p:sp>
        <p:nvSpPr>
          <p:cNvPr id="8" name="Title 1"/>
          <p:cNvSpPr>
            <a:spLocks noGrp="1"/>
          </p:cNvSpPr>
          <p:nvPr>
            <p:ph type="title"/>
          </p:nvPr>
        </p:nvSpPr>
        <p:spPr>
          <a:xfrm>
            <a:off x="822962" y="731521"/>
            <a:ext cx="12157710" cy="1747520"/>
          </a:xfrm>
        </p:spPr>
        <p:txBody>
          <a:bodyPr/>
          <a:lstStyle/>
          <a:p>
            <a:r>
              <a:rPr lang="en-US"/>
              <a:t>Click to edit Master title style</a:t>
            </a:r>
          </a:p>
        </p:txBody>
      </p:sp>
    </p:spTree>
    <p:extLst>
      <p:ext uri="{BB962C8B-B14F-4D97-AF65-F5344CB8AC3E}">
        <p14:creationId xmlns:p14="http://schemas.microsoft.com/office/powerpoint/2010/main" val="16428173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image" Target="../media/image4.png"/><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image" Target="../media/image1.png"/><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4.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10" Type="http://schemas.openxmlformats.org/officeDocument/2006/relationships/slideLayout" Target="../slideLayouts/slideLayout75.xml"/><Relationship Id="rId19" Type="http://schemas.openxmlformats.org/officeDocument/2006/relationships/theme" Target="../theme/theme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theme" Target="../theme/theme7.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4185"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11/17/2025</a:t>
            </a:fld>
            <a:endParaRPr lang="en-US"/>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a:t>
            </a:fld>
            <a:endParaRPr lang="en-US"/>
          </a:p>
        </p:txBody>
      </p:sp>
    </p:spTree>
    <p:extLst>
      <p:ext uri="{BB962C8B-B14F-4D97-AF65-F5344CB8AC3E}">
        <p14:creationId xmlns:p14="http://schemas.microsoft.com/office/powerpoint/2010/main" val="3910048861"/>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4630404" cy="82296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7146" y="1"/>
            <a:ext cx="14464666" cy="82296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69695" y="742222"/>
            <a:ext cx="11887198" cy="1774284"/>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369695" y="2699384"/>
            <a:ext cx="11887199" cy="42500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948305" y="7059932"/>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48A87A34-81AB-432B-8DAE-1953F412C126}" type="datetimeFigureOut">
              <a:rPr lang="en-US" dirty="0"/>
              <a:pPr/>
              <a:t>11/17/2025</a:t>
            </a:fld>
            <a:endParaRPr lang="en-US"/>
          </a:p>
        </p:txBody>
      </p:sp>
      <p:sp>
        <p:nvSpPr>
          <p:cNvPr id="5" name="Footer Placeholder 4"/>
          <p:cNvSpPr>
            <a:spLocks noGrp="1"/>
          </p:cNvSpPr>
          <p:nvPr>
            <p:ph type="ftr" sz="quarter" idx="3"/>
          </p:nvPr>
        </p:nvSpPr>
        <p:spPr>
          <a:xfrm>
            <a:off x="1369694" y="7059931"/>
            <a:ext cx="7487171" cy="438150"/>
          </a:xfrm>
          <a:prstGeom prst="rect">
            <a:avLst/>
          </a:prstGeom>
        </p:spPr>
        <p:txBody>
          <a:bodyPr vert="horz" lIns="91440" tIns="45720" rIns="91440" bIns="45720" rtlCol="0" anchor="ctr"/>
          <a:lstStyle>
            <a:lvl1pPr algn="l">
              <a:defRPr sz="126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331586" y="7059929"/>
            <a:ext cx="925307"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6D22F896-40B5-4ADD-8801-0D06FADFA095}" type="slidenum">
              <a:rPr lang="en-US" dirty="0"/>
              <a:pPr/>
              <a:t>‹#›</a:t>
            </a:fld>
            <a:endParaRPr lang="en-US"/>
          </a:p>
        </p:txBody>
      </p:sp>
    </p:spTree>
    <p:extLst>
      <p:ext uri="{BB962C8B-B14F-4D97-AF65-F5344CB8AC3E}">
        <p14:creationId xmlns:p14="http://schemas.microsoft.com/office/powerpoint/2010/main" val="2044637873"/>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Lst>
  <p:hf sldNum="0" hdr="0" ftr="0" dt="0"/>
  <p:txStyles>
    <p:titleStyle>
      <a:lvl1pPr algn="l" defTabSz="1097280" rtl="0" eaLnBrk="1" latinLnBrk="0" hangingPunct="1">
        <a:lnSpc>
          <a:spcPct val="90000"/>
        </a:lnSpc>
        <a:spcBef>
          <a:spcPct val="0"/>
        </a:spcBef>
        <a:buNone/>
        <a:defRPr sz="4320" kern="1200" cap="all" baseline="0">
          <a:solidFill>
            <a:schemeClr val="tx1"/>
          </a:solidFill>
          <a:latin typeface="+mj-lt"/>
          <a:ea typeface="+mj-ea"/>
          <a:cs typeface="+mj-cs"/>
        </a:defRPr>
      </a:lvl1pPr>
    </p:titleStyle>
    <p:bodyStyle>
      <a:lvl1pPr marL="274320" indent="-274320" algn="l" defTabSz="1097280" rtl="0" eaLnBrk="1" latinLnBrk="0" hangingPunct="1">
        <a:lnSpc>
          <a:spcPct val="120000"/>
        </a:lnSpc>
        <a:spcBef>
          <a:spcPts val="1200"/>
        </a:spcBef>
        <a:buSzPct val="125000"/>
        <a:buFont typeface="Arial" panose="020B0604020202020204" pitchFamily="34" charset="0"/>
        <a:buChar char="•"/>
        <a:defRPr sz="2880" kern="1200">
          <a:solidFill>
            <a:schemeClr val="tx1"/>
          </a:solidFill>
          <a:latin typeface="+mn-lt"/>
          <a:ea typeface="+mn-ea"/>
          <a:cs typeface="+mn-cs"/>
        </a:defRPr>
      </a:lvl1pPr>
      <a:lvl2pPr marL="822960" indent="-274320" algn="l" defTabSz="1097280" rtl="0" eaLnBrk="1" latinLnBrk="0" hangingPunct="1">
        <a:lnSpc>
          <a:spcPct val="120000"/>
        </a:lnSpc>
        <a:spcBef>
          <a:spcPts val="600"/>
        </a:spcBef>
        <a:buSzPct val="125000"/>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120000"/>
        </a:lnSpc>
        <a:spcBef>
          <a:spcPts val="600"/>
        </a:spcBef>
        <a:buSzPct val="125000"/>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120000"/>
        </a:lnSpc>
        <a:spcBef>
          <a:spcPts val="600"/>
        </a:spcBef>
        <a:buSzPct val="125000"/>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6pPr>
      <a:lvl7pPr marL="356616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7pPr>
      <a:lvl8pPr marL="411480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8pPr>
      <a:lvl9pPr marL="4663440" indent="-274320" algn="l" defTabSz="1097280" rtl="0" eaLnBrk="1" latinLnBrk="0" hangingPunct="1">
        <a:lnSpc>
          <a:spcPct val="120000"/>
        </a:lnSpc>
        <a:spcBef>
          <a:spcPts val="600"/>
        </a:spcBef>
        <a:buSzPct val="125000"/>
        <a:buFont typeface="Arial" panose="020B0604020202020204" pitchFamily="34" charset="0"/>
        <a:buChar char="•"/>
        <a:defRPr sz="168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4630400" cy="1729740"/>
          </a:xfrm>
          <a:prstGeom prst="rect">
            <a:avLst/>
          </a:prstGeom>
        </p:spPr>
      </p:pic>
      <p:sp>
        <p:nvSpPr>
          <p:cNvPr id="2" name="Title Placeholder 1"/>
          <p:cNvSpPr>
            <a:spLocks noGrp="1"/>
          </p:cNvSpPr>
          <p:nvPr>
            <p:ph type="title"/>
          </p:nvPr>
        </p:nvSpPr>
        <p:spPr>
          <a:xfrm>
            <a:off x="3474720" y="917247"/>
            <a:ext cx="10332720" cy="15516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22960" y="2633473"/>
            <a:ext cx="12984480" cy="48289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14432" y="7627621"/>
            <a:ext cx="3493008"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B61BEF0D-F0BB-DE4B-95CE-6DB70DBA9567}" type="datetimeFigureOut">
              <a:rPr lang="en-US" smtClean="0"/>
              <a:pPr/>
              <a:t>11/17/2025</a:t>
            </a:fld>
            <a:endParaRPr lang="en-US"/>
          </a:p>
        </p:txBody>
      </p:sp>
      <p:sp>
        <p:nvSpPr>
          <p:cNvPr id="5" name="Footer Placeholder 4"/>
          <p:cNvSpPr>
            <a:spLocks noGrp="1"/>
          </p:cNvSpPr>
          <p:nvPr>
            <p:ph type="ftr" sz="quarter" idx="3"/>
          </p:nvPr>
        </p:nvSpPr>
        <p:spPr>
          <a:xfrm>
            <a:off x="822960" y="7627015"/>
            <a:ext cx="9326880" cy="438150"/>
          </a:xfrm>
          <a:prstGeom prst="rect">
            <a:avLst/>
          </a:prstGeom>
        </p:spPr>
        <p:txBody>
          <a:bodyPr vert="horz" lIns="91440" tIns="45720" rIns="91440" bIns="45720" rtlCol="0" anchor="ctr"/>
          <a:lstStyle>
            <a:lvl1pPr algn="l">
              <a:defRPr sz="12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5600" y="457201"/>
            <a:ext cx="3291840" cy="438150"/>
          </a:xfrm>
          <a:prstGeom prst="rect">
            <a:avLst/>
          </a:prstGeom>
        </p:spPr>
        <p:txBody>
          <a:bodyPr vert="horz" lIns="91440" tIns="45720" rIns="91440" bIns="45720" rtlCol="0" anchor="ctr"/>
          <a:lstStyle>
            <a:lvl1pPr algn="r">
              <a:defRPr sz="126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599032742"/>
      </p:ext>
    </p:extLst>
  </p:cSld>
  <p:clrMap bg1="dk1" tx1="lt1" bg2="dk2" tx2="lt2" accent1="accent1" accent2="accent2" accent3="accent3" accent4="accent4" accent5="accent5" accent6="accent6" hlink="hlink" folHlink="folHlink"/>
  <p:sldLayoutIdLst>
    <p:sldLayoutId id="2147484008" r:id="rId1"/>
    <p:sldLayoutId id="2147484009" r:id="rId2"/>
    <p:sldLayoutId id="2147484010" r:id="rId3"/>
    <p:sldLayoutId id="2147484011" r:id="rId4"/>
    <p:sldLayoutId id="2147484012" r:id="rId5"/>
    <p:sldLayoutId id="2147484013" r:id="rId6"/>
    <p:sldLayoutId id="2147484014" r:id="rId7"/>
    <p:sldLayoutId id="2147484015" r:id="rId8"/>
    <p:sldLayoutId id="2147484016" r:id="rId9"/>
    <p:sldLayoutId id="2147484017" r:id="rId10"/>
    <p:sldLayoutId id="2147484018" r:id="rId11"/>
    <p:sldLayoutId id="2147484019" r:id="rId12"/>
    <p:sldLayoutId id="2147484020" r:id="rId13"/>
    <p:sldLayoutId id="2147484021" r:id="rId14"/>
    <p:sldLayoutId id="2147484022" r:id="rId15"/>
    <p:sldLayoutId id="2147484023" r:id="rId16"/>
    <p:sldLayoutId id="2147484024" r:id="rId17"/>
    <p:sldLayoutId id="2147484025" r:id="rId18"/>
  </p:sldLayoutIdLst>
  <p:hf sldNum="0" hdr="0" ftr="0" dt="0"/>
  <p:txStyles>
    <p:titleStyle>
      <a:lvl1pPr algn="r" defTabSz="1097280" rtl="0" eaLnBrk="1" latinLnBrk="0" hangingPunct="1">
        <a:lnSpc>
          <a:spcPct val="90000"/>
        </a:lnSpc>
        <a:spcBef>
          <a:spcPct val="0"/>
        </a:spcBef>
        <a:buNone/>
        <a:defRPr sz="4800" kern="1200" cap="all" baseline="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264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192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2" y="731521"/>
            <a:ext cx="12157710" cy="1747520"/>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22962" y="2570481"/>
            <a:ext cx="12157710" cy="437896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07592" y="7044691"/>
            <a:ext cx="192024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dirty="0"/>
              <a:pPr/>
              <a:t>11/17/2025</a:t>
            </a:fld>
            <a:endParaRPr lang="en-US"/>
          </a:p>
        </p:txBody>
      </p:sp>
      <p:sp>
        <p:nvSpPr>
          <p:cNvPr id="5" name="Footer Placeholder 4"/>
          <p:cNvSpPr>
            <a:spLocks noGrp="1"/>
          </p:cNvSpPr>
          <p:nvPr>
            <p:ph type="ftr" sz="quarter" idx="3"/>
          </p:nvPr>
        </p:nvSpPr>
        <p:spPr>
          <a:xfrm>
            <a:off x="822961" y="7044691"/>
            <a:ext cx="9393191" cy="45339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2319273" y="7044691"/>
            <a:ext cx="66140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02318860"/>
      </p:ext>
    </p:extLst>
  </p:cSld>
  <p:clrMap bg1="dk1" tx1="lt1" bg2="dk2" tx2="lt2" accent1="accent1" accent2="accent2" accent3="accent3" accent4="accent4" accent5="accent5" accent6="accent6" hlink="hlink" folHlink="folHlink"/>
  <p:sldLayoutIdLst>
    <p:sldLayoutId id="2147484047" r:id="rId1"/>
    <p:sldLayoutId id="2147484048" r:id="rId2"/>
    <p:sldLayoutId id="2147484049" r:id="rId3"/>
    <p:sldLayoutId id="2147484050" r:id="rId4"/>
    <p:sldLayoutId id="2147484051" r:id="rId5"/>
    <p:sldLayoutId id="2147484052" r:id="rId6"/>
    <p:sldLayoutId id="2147484053" r:id="rId7"/>
    <p:sldLayoutId id="2147484054" r:id="rId8"/>
    <p:sldLayoutId id="2147484055" r:id="rId9"/>
    <p:sldLayoutId id="2147484056" r:id="rId10"/>
    <p:sldLayoutId id="2147484057" r:id="rId11"/>
    <p:sldLayoutId id="2147484058" r:id="rId12"/>
    <p:sldLayoutId id="2147484059" r:id="rId13"/>
    <p:sldLayoutId id="2147484060" r:id="rId14"/>
    <p:sldLayoutId id="2147484061" r:id="rId15"/>
    <p:sldLayoutId id="2147484062" r:id="rId16"/>
    <p:sldLayoutId id="2147484063" r:id="rId17"/>
    <p:sldLayoutId id="2147484064" r:id="rId18"/>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ts val="0"/>
        </a:spcBef>
        <a:spcAft>
          <a:spcPts val="1200"/>
        </a:spcAft>
        <a:buClr>
          <a:schemeClr val="tx1"/>
        </a:buClr>
        <a:buSzPct val="100000"/>
        <a:buFont typeface="Arial"/>
        <a:buChar char="•"/>
        <a:defRPr sz="2160" kern="1200" cap="none">
          <a:solidFill>
            <a:schemeClr val="tx1"/>
          </a:solidFill>
          <a:effectLst/>
          <a:latin typeface="+mn-lt"/>
          <a:ea typeface="+mn-ea"/>
          <a:cs typeface="+mn-cs"/>
        </a:defRPr>
      </a:lvl1pPr>
      <a:lvl2pPr marL="891540" indent="-342900" algn="l" defTabSz="548640" rtl="0" eaLnBrk="1" latinLnBrk="0" hangingPunct="1">
        <a:spcBef>
          <a:spcPts val="0"/>
        </a:spcBef>
        <a:spcAft>
          <a:spcPts val="1200"/>
        </a:spcAft>
        <a:buClr>
          <a:schemeClr val="tx1"/>
        </a:buClr>
        <a:buSzPct val="100000"/>
        <a:buFont typeface="Arial"/>
        <a:buChar char="•"/>
        <a:defRPr sz="1920" kern="1200" cap="none">
          <a:solidFill>
            <a:schemeClr val="tx1"/>
          </a:solidFill>
          <a:effectLst/>
          <a:latin typeface="+mn-lt"/>
          <a:ea typeface="+mn-ea"/>
          <a:cs typeface="+mn-cs"/>
        </a:defRPr>
      </a:lvl2pPr>
      <a:lvl3pPr marL="1440180" indent="-342900" algn="l" defTabSz="548640" rtl="0" eaLnBrk="1" latinLnBrk="0" hangingPunct="1">
        <a:spcBef>
          <a:spcPts val="0"/>
        </a:spcBef>
        <a:spcAft>
          <a:spcPts val="1200"/>
        </a:spcAft>
        <a:buClr>
          <a:schemeClr val="tx1"/>
        </a:buClr>
        <a:buSzPct val="100000"/>
        <a:buFont typeface="Arial"/>
        <a:buChar char="•"/>
        <a:defRPr sz="1680" kern="1200" cap="none">
          <a:solidFill>
            <a:schemeClr val="tx1"/>
          </a:solidFill>
          <a:effectLst/>
          <a:latin typeface="+mn-lt"/>
          <a:ea typeface="+mn-ea"/>
          <a:cs typeface="+mn-cs"/>
        </a:defRPr>
      </a:lvl3pPr>
      <a:lvl4pPr marL="185166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4pPr>
      <a:lvl5pPr marL="240030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5pPr>
      <a:lvl6pPr marL="301752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6pPr>
      <a:lvl7pPr marL="356616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7pPr>
      <a:lvl8pPr marL="411480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8pPr>
      <a:lvl9pPr marL="466344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2" y="731521"/>
            <a:ext cx="12157710" cy="1747520"/>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22962" y="2570481"/>
            <a:ext cx="12157710" cy="437896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07592" y="7044691"/>
            <a:ext cx="192024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dirty="0"/>
              <a:pPr/>
              <a:t>11/17/2025</a:t>
            </a:fld>
            <a:endParaRPr lang="en-US"/>
          </a:p>
        </p:txBody>
      </p:sp>
      <p:sp>
        <p:nvSpPr>
          <p:cNvPr id="5" name="Footer Placeholder 4"/>
          <p:cNvSpPr>
            <a:spLocks noGrp="1"/>
          </p:cNvSpPr>
          <p:nvPr>
            <p:ph type="ftr" sz="quarter" idx="3"/>
          </p:nvPr>
        </p:nvSpPr>
        <p:spPr>
          <a:xfrm>
            <a:off x="822961" y="7044691"/>
            <a:ext cx="9393191" cy="45339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2319273" y="7044691"/>
            <a:ext cx="66140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529943983"/>
      </p:ext>
    </p:extLst>
  </p:cSld>
  <p:clrMap bg1="dk1" tx1="lt1" bg2="dk2" tx2="lt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 id="2147484132" r:id="rId8"/>
    <p:sldLayoutId id="2147484133" r:id="rId9"/>
    <p:sldLayoutId id="2147484134" r:id="rId10"/>
    <p:sldLayoutId id="2147484135" r:id="rId11"/>
    <p:sldLayoutId id="2147484136" r:id="rId12"/>
    <p:sldLayoutId id="2147484137" r:id="rId13"/>
    <p:sldLayoutId id="2147484138" r:id="rId14"/>
    <p:sldLayoutId id="2147484139" r:id="rId15"/>
    <p:sldLayoutId id="2147484140" r:id="rId16"/>
    <p:sldLayoutId id="2147484141" r:id="rId17"/>
    <p:sldLayoutId id="2147484142" r:id="rId18"/>
    <p:sldLayoutId id="2147484143" r:id="rId19"/>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ts val="0"/>
        </a:spcBef>
        <a:spcAft>
          <a:spcPts val="1200"/>
        </a:spcAft>
        <a:buClr>
          <a:schemeClr val="tx1"/>
        </a:buClr>
        <a:buSzPct val="100000"/>
        <a:buFont typeface="Arial"/>
        <a:buChar char="•"/>
        <a:defRPr sz="2160" kern="1200" cap="none">
          <a:solidFill>
            <a:schemeClr val="tx1"/>
          </a:solidFill>
          <a:effectLst/>
          <a:latin typeface="+mn-lt"/>
          <a:ea typeface="+mn-ea"/>
          <a:cs typeface="+mn-cs"/>
        </a:defRPr>
      </a:lvl1pPr>
      <a:lvl2pPr marL="891540" indent="-342900" algn="l" defTabSz="548640" rtl="0" eaLnBrk="1" latinLnBrk="0" hangingPunct="1">
        <a:spcBef>
          <a:spcPts val="0"/>
        </a:spcBef>
        <a:spcAft>
          <a:spcPts val="1200"/>
        </a:spcAft>
        <a:buClr>
          <a:schemeClr val="tx1"/>
        </a:buClr>
        <a:buSzPct val="100000"/>
        <a:buFont typeface="Arial"/>
        <a:buChar char="•"/>
        <a:defRPr sz="1920" kern="1200" cap="none">
          <a:solidFill>
            <a:schemeClr val="tx1"/>
          </a:solidFill>
          <a:effectLst/>
          <a:latin typeface="+mn-lt"/>
          <a:ea typeface="+mn-ea"/>
          <a:cs typeface="+mn-cs"/>
        </a:defRPr>
      </a:lvl2pPr>
      <a:lvl3pPr marL="1440180" indent="-342900" algn="l" defTabSz="548640" rtl="0" eaLnBrk="1" latinLnBrk="0" hangingPunct="1">
        <a:spcBef>
          <a:spcPts val="0"/>
        </a:spcBef>
        <a:spcAft>
          <a:spcPts val="1200"/>
        </a:spcAft>
        <a:buClr>
          <a:schemeClr val="tx1"/>
        </a:buClr>
        <a:buSzPct val="100000"/>
        <a:buFont typeface="Arial"/>
        <a:buChar char="•"/>
        <a:defRPr sz="1680" kern="1200" cap="none">
          <a:solidFill>
            <a:schemeClr val="tx1"/>
          </a:solidFill>
          <a:effectLst/>
          <a:latin typeface="+mn-lt"/>
          <a:ea typeface="+mn-ea"/>
          <a:cs typeface="+mn-cs"/>
        </a:defRPr>
      </a:lvl3pPr>
      <a:lvl4pPr marL="185166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4pPr>
      <a:lvl5pPr marL="240030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5pPr>
      <a:lvl6pPr marL="301752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6pPr>
      <a:lvl7pPr marL="356616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7pPr>
      <a:lvl8pPr marL="411480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8pPr>
      <a:lvl9pPr marL="466344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2962" y="731521"/>
            <a:ext cx="12157710" cy="1747520"/>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22962" y="2570481"/>
            <a:ext cx="12157710" cy="437896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307592" y="7044691"/>
            <a:ext cx="192024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dirty="0"/>
              <a:pPr/>
              <a:t>11/17/2025</a:t>
            </a:fld>
            <a:endParaRPr lang="en-US"/>
          </a:p>
        </p:txBody>
      </p:sp>
      <p:sp>
        <p:nvSpPr>
          <p:cNvPr id="5" name="Footer Placeholder 4"/>
          <p:cNvSpPr>
            <a:spLocks noGrp="1"/>
          </p:cNvSpPr>
          <p:nvPr>
            <p:ph type="ftr" sz="quarter" idx="3"/>
          </p:nvPr>
        </p:nvSpPr>
        <p:spPr>
          <a:xfrm>
            <a:off x="822961" y="7044691"/>
            <a:ext cx="9393191" cy="45339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2319273" y="7044691"/>
            <a:ext cx="661400" cy="45339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1565661687"/>
      </p:ext>
    </p:extLst>
  </p:cSld>
  <p:clrMap bg1="dk1" tx1="lt1" bg2="dk2" tx2="lt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 id="2147484180" r:id="rId14"/>
    <p:sldLayoutId id="2147484181" r:id="rId15"/>
    <p:sldLayoutId id="2147484182" r:id="rId16"/>
    <p:sldLayoutId id="2147484183" r:id="rId17"/>
    <p:sldLayoutId id="2147484184" r:id="rId18"/>
  </p:sldLayoutIdLst>
  <p:hf sldNum="0" hdr="0" ftr="0" dt="0"/>
  <p:txStyles>
    <p:titleStyle>
      <a:lvl1pPr algn="l" defTabSz="548640" rtl="0" eaLnBrk="1" latinLnBrk="0" hangingPunct="1">
        <a:spcBef>
          <a:spcPct val="0"/>
        </a:spcBef>
        <a:buNone/>
        <a:defRPr sz="432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ts val="0"/>
        </a:spcBef>
        <a:spcAft>
          <a:spcPts val="1200"/>
        </a:spcAft>
        <a:buClr>
          <a:schemeClr val="tx1"/>
        </a:buClr>
        <a:buSzPct val="100000"/>
        <a:buFont typeface="Arial"/>
        <a:buChar char="•"/>
        <a:defRPr sz="2160" kern="1200" cap="none">
          <a:solidFill>
            <a:schemeClr val="tx1"/>
          </a:solidFill>
          <a:effectLst/>
          <a:latin typeface="+mn-lt"/>
          <a:ea typeface="+mn-ea"/>
          <a:cs typeface="+mn-cs"/>
        </a:defRPr>
      </a:lvl1pPr>
      <a:lvl2pPr marL="891540" indent="-342900" algn="l" defTabSz="548640" rtl="0" eaLnBrk="1" latinLnBrk="0" hangingPunct="1">
        <a:spcBef>
          <a:spcPts val="0"/>
        </a:spcBef>
        <a:spcAft>
          <a:spcPts val="1200"/>
        </a:spcAft>
        <a:buClr>
          <a:schemeClr val="tx1"/>
        </a:buClr>
        <a:buSzPct val="100000"/>
        <a:buFont typeface="Arial"/>
        <a:buChar char="•"/>
        <a:defRPr sz="1920" kern="1200" cap="none">
          <a:solidFill>
            <a:schemeClr val="tx1"/>
          </a:solidFill>
          <a:effectLst/>
          <a:latin typeface="+mn-lt"/>
          <a:ea typeface="+mn-ea"/>
          <a:cs typeface="+mn-cs"/>
        </a:defRPr>
      </a:lvl2pPr>
      <a:lvl3pPr marL="1440180" indent="-342900" algn="l" defTabSz="548640" rtl="0" eaLnBrk="1" latinLnBrk="0" hangingPunct="1">
        <a:spcBef>
          <a:spcPts val="0"/>
        </a:spcBef>
        <a:spcAft>
          <a:spcPts val="1200"/>
        </a:spcAft>
        <a:buClr>
          <a:schemeClr val="tx1"/>
        </a:buClr>
        <a:buSzPct val="100000"/>
        <a:buFont typeface="Arial"/>
        <a:buChar char="•"/>
        <a:defRPr sz="1680" kern="1200" cap="none">
          <a:solidFill>
            <a:schemeClr val="tx1"/>
          </a:solidFill>
          <a:effectLst/>
          <a:latin typeface="+mn-lt"/>
          <a:ea typeface="+mn-ea"/>
          <a:cs typeface="+mn-cs"/>
        </a:defRPr>
      </a:lvl3pPr>
      <a:lvl4pPr marL="185166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4pPr>
      <a:lvl5pPr marL="2400300" indent="-20574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5pPr>
      <a:lvl6pPr marL="301752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6pPr>
      <a:lvl7pPr marL="356616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7pPr>
      <a:lvl8pPr marL="411480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8pPr>
      <a:lvl9pPr marL="4663440" indent="-274320" algn="l" defTabSz="548640" rtl="0" eaLnBrk="1" latinLnBrk="0" hangingPunct="1">
        <a:spcBef>
          <a:spcPts val="0"/>
        </a:spcBef>
        <a:spcAft>
          <a:spcPts val="1200"/>
        </a:spcAft>
        <a:buClr>
          <a:schemeClr val="tx1"/>
        </a:buClr>
        <a:buSzPct val="100000"/>
        <a:buFont typeface="Arial"/>
        <a:buChar char="•"/>
        <a:defRPr sz="144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2" Type="http://schemas.openxmlformats.org/officeDocument/2006/relationships/notesSlide" Target="../notesSlides/notesSlide6.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xml"/><Relationship Id="rId1" Type="http://schemas.openxmlformats.org/officeDocument/2006/relationships/slideLayout" Target="../slideLayouts/slideLayout4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65.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11.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3863" y="2560246"/>
            <a:ext cx="7924908" cy="2265451"/>
          </a:xfrm>
          <a:prstGeom prst="rect">
            <a:avLst/>
          </a:prstGeom>
          <a:noFill/>
          <a:ln/>
        </p:spPr>
        <p:txBody>
          <a:bodyPr wrap="none" lIns="0" tIns="0" rIns="0" bIns="0" rtlCol="0" anchor="t"/>
          <a:lstStyle/>
          <a:p>
            <a:pPr algn="ctr">
              <a:lnSpc>
                <a:spcPts val="5550"/>
              </a:lnSpc>
            </a:pPr>
            <a:r>
              <a:rPr lang="en-US" sz="3600">
                <a:solidFill>
                  <a:srgbClr val="233E32"/>
                </a:solidFill>
                <a:latin typeface="Alice"/>
                <a:ea typeface="Alice"/>
                <a:cs typeface="Alice" pitchFamily="34" charset="-120"/>
              </a:rPr>
              <a:t>Green Grains, Strong Chains:</a:t>
            </a:r>
            <a:endParaRPr lang="en-US" sz="3600" dirty="0">
              <a:solidFill>
                <a:srgbClr val="233E32"/>
              </a:solidFill>
              <a:latin typeface="Alice" pitchFamily="34" charset="0"/>
              <a:ea typeface="Alice" pitchFamily="34" charset="-122"/>
              <a:cs typeface="Alice" pitchFamily="34" charset="-120"/>
            </a:endParaRPr>
          </a:p>
          <a:p>
            <a:pPr algn="ctr">
              <a:lnSpc>
                <a:spcPts val="5550"/>
              </a:lnSpc>
            </a:pPr>
            <a:r>
              <a:rPr lang="en-US" sz="3600" dirty="0">
                <a:solidFill>
                  <a:srgbClr val="233E32"/>
                </a:solidFill>
                <a:latin typeface="Alice" panose="020B0604020202020204" charset="0"/>
                <a:ea typeface="Alice" panose="020B0604020202020204" charset="0"/>
                <a:cs typeface="Lora" pitchFamily="34" charset="-120"/>
              </a:rPr>
              <a:t>I</a:t>
            </a:r>
            <a:r>
              <a:rPr lang="en-US" sz="3600" dirty="0">
                <a:solidFill>
                  <a:srgbClr val="2C2821"/>
                </a:solidFill>
                <a:latin typeface="Alice" panose="020B0604020202020204" charset="0"/>
                <a:ea typeface="Alice" panose="020B0604020202020204" charset="0"/>
                <a:cs typeface="Lora" pitchFamily="34" charset="-120"/>
              </a:rPr>
              <a:t>nnovative supply chain solutions for </a:t>
            </a:r>
          </a:p>
          <a:p>
            <a:pPr algn="ctr">
              <a:lnSpc>
                <a:spcPts val="5550"/>
              </a:lnSpc>
            </a:pPr>
            <a:r>
              <a:rPr lang="en-US" sz="3600" dirty="0">
                <a:solidFill>
                  <a:srgbClr val="2C2821"/>
                </a:solidFill>
                <a:latin typeface="Alice" panose="020B0604020202020204" charset="0"/>
                <a:ea typeface="Alice" panose="020B0604020202020204" charset="0"/>
                <a:cs typeface="Lora" pitchFamily="34" charset="-120"/>
              </a:rPr>
              <a:t>climate-vulnerable farming in India</a:t>
            </a:r>
            <a:endParaRPr lang="en-US" sz="3600" dirty="0">
              <a:latin typeface="Alice" panose="020B0604020202020204" charset="0"/>
              <a:ea typeface="Alice" panose="020B0604020202020204" charset="0"/>
            </a:endParaRPr>
          </a:p>
          <a:p>
            <a:pPr marL="0" indent="0" algn="ctr">
              <a:lnSpc>
                <a:spcPts val="5550"/>
              </a:lnSpc>
              <a:buNone/>
            </a:pPr>
            <a:endParaRPr lang="en-US" sz="4450" dirty="0"/>
          </a:p>
        </p:txBody>
      </p:sp>
      <p:sp>
        <p:nvSpPr>
          <p:cNvPr id="4" name="Text 1"/>
          <p:cNvSpPr/>
          <p:nvPr/>
        </p:nvSpPr>
        <p:spPr>
          <a:xfrm>
            <a:off x="6280190" y="2967167"/>
            <a:ext cx="7556421" cy="725805"/>
          </a:xfrm>
          <a:prstGeom prst="rect">
            <a:avLst/>
          </a:prstGeom>
          <a:noFill/>
          <a:ln/>
        </p:spPr>
        <p:txBody>
          <a:bodyPr wrap="square" lIns="0" tIns="0" rIns="0" bIns="0" rtlCol="0" anchor="t"/>
          <a:lstStyle/>
          <a:p>
            <a:pPr marL="0" indent="0" algn="l">
              <a:lnSpc>
                <a:spcPts val="2850"/>
              </a:lnSpc>
              <a:buNone/>
            </a:pPr>
            <a:endParaRPr lang="en-US" sz="4000"/>
          </a:p>
        </p:txBody>
      </p:sp>
      <p:sp>
        <p:nvSpPr>
          <p:cNvPr id="5" name="TextBox 4">
            <a:extLst>
              <a:ext uri="{FF2B5EF4-FFF2-40B4-BE49-F238E27FC236}">
                <a16:creationId xmlns:a16="http://schemas.microsoft.com/office/drawing/2014/main" id="{A0AA1E30-ED26-FC48-0712-55C001375C8E}"/>
              </a:ext>
            </a:extLst>
          </p:cNvPr>
          <p:cNvSpPr txBox="1"/>
          <p:nvPr/>
        </p:nvSpPr>
        <p:spPr>
          <a:xfrm>
            <a:off x="7481453" y="5125542"/>
            <a:ext cx="5153891" cy="923330"/>
          </a:xfrm>
          <a:prstGeom prst="rect">
            <a:avLst/>
          </a:prstGeom>
          <a:noFill/>
        </p:spPr>
        <p:txBody>
          <a:bodyPr wrap="square" rtlCol="0">
            <a:spAutoFit/>
          </a:bodyPr>
          <a:lstStyle/>
          <a:p>
            <a:pPr algn="ctr"/>
            <a:r>
              <a:rPr lang="en-IN" dirty="0">
                <a:latin typeface="Lora" pitchFamily="2" charset="0"/>
              </a:rPr>
              <a:t>Amith R – GS25MTECH11110</a:t>
            </a:r>
          </a:p>
          <a:p>
            <a:pPr algn="ctr"/>
            <a:r>
              <a:rPr lang="en-IN" dirty="0">
                <a:latin typeface="Lora" pitchFamily="2" charset="0"/>
              </a:rPr>
              <a:t>Desai Haet </a:t>
            </a:r>
            <a:r>
              <a:rPr lang="en-IN" dirty="0" err="1">
                <a:latin typeface="Lora" pitchFamily="2" charset="0"/>
              </a:rPr>
              <a:t>Rupeshkumar</a:t>
            </a:r>
            <a:r>
              <a:rPr lang="en-IN" dirty="0">
                <a:latin typeface="Lora" pitchFamily="2" charset="0"/>
              </a:rPr>
              <a:t> – GS25RESCH11002</a:t>
            </a:r>
          </a:p>
          <a:p>
            <a:pPr algn="ctr"/>
            <a:r>
              <a:rPr lang="en-IN" dirty="0" err="1">
                <a:latin typeface="Lora" pitchFamily="2" charset="0"/>
              </a:rPr>
              <a:t>Maitrey</a:t>
            </a:r>
            <a:r>
              <a:rPr lang="en-IN" dirty="0">
                <a:latin typeface="Lora" pitchFamily="2" charset="0"/>
              </a:rPr>
              <a:t> Patankar – GS25MTECH11105</a:t>
            </a:r>
          </a:p>
        </p:txBody>
      </p:sp>
      <p:sp>
        <p:nvSpPr>
          <p:cNvPr id="6" name="TextBox 5">
            <a:extLst>
              <a:ext uri="{FF2B5EF4-FFF2-40B4-BE49-F238E27FC236}">
                <a16:creationId xmlns:a16="http://schemas.microsoft.com/office/drawing/2014/main" id="{BBC394B0-C0F4-A7A0-4B9F-37536FA69AD4}"/>
              </a:ext>
            </a:extLst>
          </p:cNvPr>
          <p:cNvSpPr txBox="1"/>
          <p:nvPr/>
        </p:nvSpPr>
        <p:spPr>
          <a:xfrm>
            <a:off x="7800417" y="6528511"/>
            <a:ext cx="4515965" cy="369332"/>
          </a:xfrm>
          <a:prstGeom prst="rect">
            <a:avLst/>
          </a:prstGeom>
          <a:noFill/>
        </p:spPr>
        <p:txBody>
          <a:bodyPr wrap="square" rtlCol="0">
            <a:spAutoFit/>
          </a:bodyPr>
          <a:lstStyle/>
          <a:p>
            <a:pPr algn="ctr"/>
            <a:r>
              <a:rPr lang="en-IN">
                <a:latin typeface="Lora" pitchFamily="2" charset="0"/>
              </a:rPr>
              <a:t>Under the Supervision of Dr Ambika S</a:t>
            </a:r>
          </a:p>
        </p:txBody>
      </p:sp>
      <p:pic>
        <p:nvPicPr>
          <p:cNvPr id="8" name="Picture 7">
            <a:extLst>
              <a:ext uri="{FF2B5EF4-FFF2-40B4-BE49-F238E27FC236}">
                <a16:creationId xmlns:a16="http://schemas.microsoft.com/office/drawing/2014/main" id="{B028DF0A-4026-A04F-7B73-E4CA7F9141E9}"/>
              </a:ext>
            </a:extLst>
          </p:cNvPr>
          <p:cNvPicPr>
            <a:picLocks noChangeAspect="1"/>
          </p:cNvPicPr>
          <p:nvPr/>
        </p:nvPicPr>
        <p:blipFill>
          <a:blip r:embed="rId4">
            <a:clrChange>
              <a:clrFrom>
                <a:srgbClr val="EEEEEE"/>
              </a:clrFrom>
              <a:clrTo>
                <a:srgbClr val="EEEEEE">
                  <a:alpha val="0"/>
                </a:srgbClr>
              </a:clrTo>
            </a:clrChange>
          </a:blip>
          <a:stretch>
            <a:fillRect/>
          </a:stretch>
        </p:blipFill>
        <p:spPr>
          <a:xfrm>
            <a:off x="8905875" y="20076"/>
            <a:ext cx="2476499" cy="26233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A8B4B-4E00-3399-F1B2-4A7D1559B23F}"/>
            </a:ext>
          </a:extLst>
        </p:cNvPr>
        <p:cNvGrpSpPr/>
        <p:nvPr/>
      </p:nvGrpSpPr>
      <p:grpSpPr>
        <a:xfrm>
          <a:off x="0" y="0"/>
          <a:ext cx="0" cy="0"/>
          <a:chOff x="0" y="0"/>
          <a:chExt cx="0" cy="0"/>
        </a:xfrm>
      </p:grpSpPr>
      <p:grpSp>
        <p:nvGrpSpPr>
          <p:cNvPr id="37" name="Group 36">
            <a:extLst>
              <a:ext uri="{FF2B5EF4-FFF2-40B4-BE49-F238E27FC236}">
                <a16:creationId xmlns:a16="http://schemas.microsoft.com/office/drawing/2014/main" id="{6149EDC6-61F8-CB57-C87D-794B82326BB0}"/>
              </a:ext>
            </a:extLst>
          </p:cNvPr>
          <p:cNvGrpSpPr/>
          <p:nvPr/>
        </p:nvGrpSpPr>
        <p:grpSpPr>
          <a:xfrm>
            <a:off x="-66995" y="-25837"/>
            <a:ext cx="4939103" cy="8229600"/>
            <a:chOff x="0" y="0"/>
            <a:chExt cx="4939103" cy="8229600"/>
          </a:xfrm>
          <a:solidFill>
            <a:srgbClr val="0070C0"/>
          </a:solidFill>
        </p:grpSpPr>
        <p:sp>
          <p:nvSpPr>
            <p:cNvPr id="35" name="Rectangle: Rounded Corners 34">
              <a:extLst>
                <a:ext uri="{FF2B5EF4-FFF2-40B4-BE49-F238E27FC236}">
                  <a16:creationId xmlns:a16="http://schemas.microsoft.com/office/drawing/2014/main" id="{9F62F79C-38DB-2BAA-0B0D-5EDEF0622A4C}"/>
                </a:ext>
              </a:extLst>
            </p:cNvPr>
            <p:cNvSpPr/>
            <p:nvPr/>
          </p:nvSpPr>
          <p:spPr>
            <a:xfrm>
              <a:off x="0" y="0"/>
              <a:ext cx="4939103" cy="8229600"/>
            </a:xfrm>
            <a:prstGeom prst="roundRect">
              <a:avLst/>
            </a:prstGeom>
            <a:grp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a:extLst>
                <a:ext uri="{FF2B5EF4-FFF2-40B4-BE49-F238E27FC236}">
                  <a16:creationId xmlns:a16="http://schemas.microsoft.com/office/drawing/2014/main" id="{6F74FD64-E5A5-F666-7907-6607ED05C65B}"/>
                </a:ext>
              </a:extLst>
            </p:cNvPr>
            <p:cNvSpPr/>
            <p:nvPr/>
          </p:nvSpPr>
          <p:spPr>
            <a:xfrm>
              <a:off x="651289" y="358711"/>
              <a:ext cx="3281616" cy="436721"/>
            </a:xfrm>
            <a:prstGeom prst="rect">
              <a:avLst/>
            </a:prstGeom>
            <a:grpFill/>
            <a:ln/>
          </p:spPr>
          <p:txBody>
            <a:bodyPr wrap="none" lIns="0" tIns="0" rIns="0" bIns="0" rtlCol="0" anchor="t"/>
            <a:lstStyle/>
            <a:p>
              <a:pPr marL="0" indent="0" algn="l">
                <a:lnSpc>
                  <a:spcPts val="3400"/>
                </a:lnSpc>
                <a:buNone/>
              </a:pPr>
              <a:r>
                <a:rPr lang="en-US" sz="2750">
                  <a:solidFill>
                    <a:schemeClr val="bg1"/>
                  </a:solidFill>
                  <a:latin typeface="Alice" pitchFamily="34" charset="0"/>
                  <a:ea typeface="Alice" pitchFamily="34" charset="-122"/>
                  <a:cs typeface="Alice" pitchFamily="34" charset="-120"/>
                </a:rPr>
                <a:t>Hermetic Solutions</a:t>
              </a:r>
              <a:endParaRPr lang="en-US" sz="2750">
                <a:solidFill>
                  <a:schemeClr val="bg1"/>
                </a:solidFill>
              </a:endParaRPr>
            </a:p>
          </p:txBody>
        </p:sp>
        <p:grpSp>
          <p:nvGrpSpPr>
            <p:cNvPr id="24" name="Group 23">
              <a:extLst>
                <a:ext uri="{FF2B5EF4-FFF2-40B4-BE49-F238E27FC236}">
                  <a16:creationId xmlns:a16="http://schemas.microsoft.com/office/drawing/2014/main" id="{1C6938C9-027E-3242-9EA8-36169245C79B}"/>
                </a:ext>
              </a:extLst>
            </p:cNvPr>
            <p:cNvGrpSpPr/>
            <p:nvPr/>
          </p:nvGrpSpPr>
          <p:grpSpPr>
            <a:xfrm>
              <a:off x="556388" y="952659"/>
              <a:ext cx="4064775" cy="2695781"/>
              <a:chOff x="349910" y="1262381"/>
              <a:chExt cx="4064775" cy="2695781"/>
            </a:xfrm>
            <a:grpFill/>
          </p:grpSpPr>
          <p:sp>
            <p:nvSpPr>
              <p:cNvPr id="3" name="Text 1">
                <a:extLst>
                  <a:ext uri="{FF2B5EF4-FFF2-40B4-BE49-F238E27FC236}">
                    <a16:creationId xmlns:a16="http://schemas.microsoft.com/office/drawing/2014/main" id="{9EC76B47-332A-9278-62D6-64B748E82E48}"/>
                  </a:ext>
                </a:extLst>
              </p:cNvPr>
              <p:cNvSpPr/>
              <p:nvPr/>
            </p:nvSpPr>
            <p:spPr>
              <a:xfrm>
                <a:off x="361408" y="1262381"/>
                <a:ext cx="1616867" cy="768257"/>
              </a:xfrm>
              <a:prstGeom prst="rect">
                <a:avLst/>
              </a:prstGeom>
              <a:grpFill/>
              <a:ln/>
            </p:spPr>
            <p:txBody>
              <a:bodyPr wrap="none" lIns="0" tIns="0" rIns="0" bIns="0" rtlCol="0" anchor="t"/>
              <a:lstStyle/>
              <a:p>
                <a:pPr marL="0" indent="0" algn="l">
                  <a:lnSpc>
                    <a:spcPts val="2050"/>
                  </a:lnSpc>
                  <a:buNone/>
                </a:pPr>
                <a:r>
                  <a:rPr lang="en-US" sz="1650">
                    <a:solidFill>
                      <a:schemeClr val="bg1"/>
                    </a:solidFill>
                    <a:latin typeface="Alice" pitchFamily="34" charset="0"/>
                    <a:ea typeface="Alice" pitchFamily="34" charset="-122"/>
                    <a:cs typeface="Alice" pitchFamily="34" charset="-120"/>
                  </a:rPr>
                  <a:t>The Technology</a:t>
                </a:r>
                <a:endParaRPr lang="en-US" sz="1650">
                  <a:solidFill>
                    <a:schemeClr val="bg1"/>
                  </a:solidFill>
                </a:endParaRPr>
              </a:p>
            </p:txBody>
          </p:sp>
          <p:sp>
            <p:nvSpPr>
              <p:cNvPr id="4" name="Text 2">
                <a:extLst>
                  <a:ext uri="{FF2B5EF4-FFF2-40B4-BE49-F238E27FC236}">
                    <a16:creationId xmlns:a16="http://schemas.microsoft.com/office/drawing/2014/main" id="{C3D9E041-18EE-2036-26AA-AE55BBF708D5}"/>
                  </a:ext>
                </a:extLst>
              </p:cNvPr>
              <p:cNvSpPr/>
              <p:nvPr/>
            </p:nvSpPr>
            <p:spPr>
              <a:xfrm>
                <a:off x="361409" y="1664217"/>
                <a:ext cx="4053276" cy="1311027"/>
              </a:xfrm>
              <a:prstGeom prst="rect">
                <a:avLst/>
              </a:prstGeom>
              <a:grpFill/>
              <a:ln/>
            </p:spPr>
            <p:txBody>
              <a:bodyPr wrap="square" lIns="0" tIns="0" rIns="0" bIns="0" rtlCol="0" anchor="t"/>
              <a:lstStyle/>
              <a:p>
                <a:pPr marL="0" indent="0" algn="l">
                  <a:lnSpc>
                    <a:spcPts val="1750"/>
                  </a:lnSpc>
                  <a:buNone/>
                </a:pPr>
                <a:r>
                  <a:rPr lang="en-US" sz="1100">
                    <a:solidFill>
                      <a:schemeClr val="bg1"/>
                    </a:solidFill>
                    <a:latin typeface="Lora" pitchFamily="34" charset="0"/>
                    <a:ea typeface="Lora" pitchFamily="34" charset="-122"/>
                    <a:cs typeface="Lora" pitchFamily="34" charset="-120"/>
                  </a:rPr>
                  <a:t>Hermetic storage creates oxygen-depleted, CO₂-enriched atmospheres through natural grain respiration—eliminating fumigants and chemical treatments.</a:t>
                </a:r>
                <a:endParaRPr lang="en-US" sz="1100">
                  <a:solidFill>
                    <a:schemeClr val="bg1"/>
                  </a:solidFill>
                </a:endParaRPr>
              </a:p>
            </p:txBody>
          </p:sp>
          <p:sp>
            <p:nvSpPr>
              <p:cNvPr id="5" name="Text 3">
                <a:extLst>
                  <a:ext uri="{FF2B5EF4-FFF2-40B4-BE49-F238E27FC236}">
                    <a16:creationId xmlns:a16="http://schemas.microsoft.com/office/drawing/2014/main" id="{7699F630-2CE4-5362-4187-EC955985B12D}"/>
                  </a:ext>
                </a:extLst>
              </p:cNvPr>
              <p:cNvSpPr/>
              <p:nvPr/>
            </p:nvSpPr>
            <p:spPr>
              <a:xfrm>
                <a:off x="361408" y="2375538"/>
                <a:ext cx="4053276" cy="260441"/>
              </a:xfrm>
              <a:prstGeom prst="rect">
                <a:avLst/>
              </a:prstGeom>
              <a:grpFill/>
              <a:ln/>
            </p:spPr>
            <p:txBody>
              <a:bodyPr wrap="none" lIns="0" tIns="0" rIns="0" bIns="0" rtlCol="0" anchor="t"/>
              <a:lstStyle/>
              <a:p>
                <a:pPr marL="0" indent="0" algn="l">
                  <a:lnSpc>
                    <a:spcPts val="1750"/>
                  </a:lnSpc>
                  <a:buNone/>
                </a:pPr>
                <a:r>
                  <a:rPr lang="en-US" sz="1100" b="1">
                    <a:solidFill>
                      <a:schemeClr val="bg1"/>
                    </a:solidFill>
                    <a:latin typeface="Lora" pitchFamily="34" charset="0"/>
                    <a:ea typeface="Lora" pitchFamily="34" charset="-122"/>
                    <a:cs typeface="Lora" pitchFamily="34" charset="-120"/>
                  </a:rPr>
                  <a:t>PICS bags</a:t>
                </a:r>
                <a:r>
                  <a:rPr lang="en-US" sz="1100">
                    <a:solidFill>
                      <a:schemeClr val="bg1"/>
                    </a:solidFill>
                    <a:latin typeface="Lora" pitchFamily="34" charset="0"/>
                    <a:ea typeface="Lora" pitchFamily="34" charset="-122"/>
                    <a:cs typeface="Lora" pitchFamily="34" charset="-120"/>
                  </a:rPr>
                  <a:t>: Triple-layer polyethylene for 50-100kg storage</a:t>
                </a:r>
                <a:endParaRPr lang="en-US" sz="1100">
                  <a:solidFill>
                    <a:schemeClr val="bg1"/>
                  </a:solidFill>
                </a:endParaRPr>
              </a:p>
            </p:txBody>
          </p:sp>
          <p:sp>
            <p:nvSpPr>
              <p:cNvPr id="6" name="Text 4">
                <a:extLst>
                  <a:ext uri="{FF2B5EF4-FFF2-40B4-BE49-F238E27FC236}">
                    <a16:creationId xmlns:a16="http://schemas.microsoft.com/office/drawing/2014/main" id="{7A6832D7-B742-914E-60AA-7BB61A6A5A60}"/>
                  </a:ext>
                </a:extLst>
              </p:cNvPr>
              <p:cNvSpPr/>
              <p:nvPr/>
            </p:nvSpPr>
            <p:spPr>
              <a:xfrm>
                <a:off x="361408" y="2609923"/>
                <a:ext cx="4053276" cy="512691"/>
              </a:xfrm>
              <a:prstGeom prst="rect">
                <a:avLst/>
              </a:prstGeom>
              <a:grpFill/>
              <a:ln/>
            </p:spPr>
            <p:txBody>
              <a:bodyPr wrap="square" lIns="0" tIns="0" rIns="0" bIns="0" rtlCol="0" anchor="t"/>
              <a:lstStyle/>
              <a:p>
                <a:pPr marL="0" indent="0" algn="l">
                  <a:lnSpc>
                    <a:spcPts val="1750"/>
                  </a:lnSpc>
                  <a:buNone/>
                </a:pPr>
                <a:r>
                  <a:rPr lang="en-US" sz="1100" b="1">
                    <a:solidFill>
                      <a:schemeClr val="bg1"/>
                    </a:solidFill>
                    <a:latin typeface="Lora" pitchFamily="34" charset="0"/>
                    <a:ea typeface="Lora" pitchFamily="34" charset="-122"/>
                    <a:cs typeface="Lora" pitchFamily="34" charset="-120"/>
                  </a:rPr>
                  <a:t>Hermetic cocoons</a:t>
                </a:r>
                <a:r>
                  <a:rPr lang="en-US" sz="1100">
                    <a:solidFill>
                      <a:schemeClr val="bg1"/>
                    </a:solidFill>
                    <a:latin typeface="Lora" pitchFamily="34" charset="0"/>
                    <a:ea typeface="Lora" pitchFamily="34" charset="-122"/>
                    <a:cs typeface="Lora" pitchFamily="34" charset="-120"/>
                  </a:rPr>
                  <a:t>: UV-resistant PVC holding 5-10 MT, rodent-proof with built-in monitoring</a:t>
                </a:r>
                <a:endParaRPr lang="en-US" sz="1100">
                  <a:solidFill>
                    <a:schemeClr val="bg1"/>
                  </a:solidFill>
                </a:endParaRPr>
              </a:p>
            </p:txBody>
          </p:sp>
          <p:sp>
            <p:nvSpPr>
              <p:cNvPr id="7" name="Text 5">
                <a:extLst>
                  <a:ext uri="{FF2B5EF4-FFF2-40B4-BE49-F238E27FC236}">
                    <a16:creationId xmlns:a16="http://schemas.microsoft.com/office/drawing/2014/main" id="{AF346363-6881-0C03-B6C2-4A291E3BFE88}"/>
                  </a:ext>
                </a:extLst>
              </p:cNvPr>
              <p:cNvSpPr/>
              <p:nvPr/>
            </p:nvSpPr>
            <p:spPr>
              <a:xfrm>
                <a:off x="349910" y="3122614"/>
                <a:ext cx="4053276" cy="295725"/>
              </a:xfrm>
              <a:prstGeom prst="rect">
                <a:avLst/>
              </a:prstGeom>
              <a:grpFill/>
              <a:ln/>
            </p:spPr>
            <p:txBody>
              <a:bodyPr wrap="none" lIns="0" tIns="0" rIns="0" bIns="0" rtlCol="0" anchor="t"/>
              <a:lstStyle/>
              <a:p>
                <a:pPr marL="0" indent="0" algn="l">
                  <a:lnSpc>
                    <a:spcPts val="1750"/>
                  </a:lnSpc>
                  <a:buNone/>
                </a:pPr>
                <a:r>
                  <a:rPr lang="en-US" sz="1100" b="1">
                    <a:solidFill>
                      <a:schemeClr val="bg1"/>
                    </a:solidFill>
                    <a:latin typeface="Lora" pitchFamily="34" charset="0"/>
                    <a:ea typeface="Lora" pitchFamily="34" charset="-122"/>
                    <a:cs typeface="Lora" pitchFamily="34" charset="-120"/>
                  </a:rPr>
                  <a:t>Metal silos</a:t>
                </a:r>
                <a:r>
                  <a:rPr lang="en-US" sz="1100">
                    <a:solidFill>
                      <a:schemeClr val="bg1"/>
                    </a:solidFill>
                    <a:latin typeface="Lora" pitchFamily="34" charset="0"/>
                    <a:ea typeface="Lora" pitchFamily="34" charset="-122"/>
                    <a:cs typeface="Lora" pitchFamily="34" charset="-120"/>
                  </a:rPr>
                  <a:t>: Robust, long-lasting large-scale storage</a:t>
                </a:r>
                <a:endParaRPr lang="en-US" sz="1100">
                  <a:solidFill>
                    <a:schemeClr val="bg1"/>
                  </a:solidFill>
                </a:endParaRPr>
              </a:p>
            </p:txBody>
          </p:sp>
          <p:sp>
            <p:nvSpPr>
              <p:cNvPr id="26" name="Text 1">
                <a:extLst>
                  <a:ext uri="{FF2B5EF4-FFF2-40B4-BE49-F238E27FC236}">
                    <a16:creationId xmlns:a16="http://schemas.microsoft.com/office/drawing/2014/main" id="{10744015-4740-385E-7841-F47C4092E5F7}"/>
                  </a:ext>
                </a:extLst>
              </p:cNvPr>
              <p:cNvSpPr/>
              <p:nvPr/>
            </p:nvSpPr>
            <p:spPr>
              <a:xfrm>
                <a:off x="391231" y="3624675"/>
                <a:ext cx="2057001" cy="333487"/>
              </a:xfrm>
              <a:prstGeom prst="rect">
                <a:avLst/>
              </a:prstGeom>
              <a:grpFill/>
              <a:ln/>
            </p:spPr>
            <p:txBody>
              <a:bodyPr wrap="none" lIns="0" tIns="0" rIns="0" bIns="0" rtlCol="0" anchor="t"/>
              <a:lstStyle/>
              <a:p>
                <a:pPr marL="0" indent="0" algn="l">
                  <a:lnSpc>
                    <a:spcPts val="2050"/>
                  </a:lnSpc>
                  <a:buNone/>
                </a:pPr>
                <a:r>
                  <a:rPr lang="en-US" sz="1650">
                    <a:solidFill>
                      <a:schemeClr val="bg1"/>
                    </a:solidFill>
                    <a:latin typeface="Alice" pitchFamily="34" charset="0"/>
                    <a:ea typeface="Alice" pitchFamily="34" charset="-122"/>
                  </a:rPr>
                  <a:t>Implementation plan</a:t>
                </a:r>
                <a:endParaRPr lang="en-US" sz="1650">
                  <a:solidFill>
                    <a:schemeClr val="bg1"/>
                  </a:solidFill>
                </a:endParaRPr>
              </a:p>
            </p:txBody>
          </p:sp>
        </p:grpSp>
        <p:graphicFrame>
          <p:nvGraphicFramePr>
            <p:cNvPr id="25" name="Diagram 24">
              <a:extLst>
                <a:ext uri="{FF2B5EF4-FFF2-40B4-BE49-F238E27FC236}">
                  <a16:creationId xmlns:a16="http://schemas.microsoft.com/office/drawing/2014/main" id="{71E38651-0F95-0E30-63A8-FEF20D82435F}"/>
                </a:ext>
              </a:extLst>
            </p:cNvPr>
            <p:cNvGraphicFramePr/>
            <p:nvPr>
              <p:extLst>
                <p:ext uri="{D42A27DB-BD31-4B8C-83A1-F6EECF244321}">
                  <p14:modId xmlns:p14="http://schemas.microsoft.com/office/powerpoint/2010/main" val="1650862275"/>
                </p:ext>
              </p:extLst>
            </p:nvPr>
          </p:nvGraphicFramePr>
          <p:xfrm>
            <a:off x="34365" y="3383737"/>
            <a:ext cx="4866968" cy="14479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4" name="Diagram 33">
              <a:extLst>
                <a:ext uri="{FF2B5EF4-FFF2-40B4-BE49-F238E27FC236}">
                  <a16:creationId xmlns:a16="http://schemas.microsoft.com/office/drawing/2014/main" id="{066EBC95-9032-2214-F8EE-6823A07A6506}"/>
                </a:ext>
              </a:extLst>
            </p:cNvPr>
            <p:cNvGraphicFramePr/>
            <p:nvPr>
              <p:extLst>
                <p:ext uri="{D42A27DB-BD31-4B8C-83A1-F6EECF244321}">
                  <p14:modId xmlns:p14="http://schemas.microsoft.com/office/powerpoint/2010/main" val="4225087737"/>
                </p:ext>
              </p:extLst>
            </p:nvPr>
          </p:nvGraphicFramePr>
          <p:xfrm>
            <a:off x="127354" y="4628786"/>
            <a:ext cx="4114798" cy="30797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nvGrpSpPr>
          <p:cNvPr id="50" name="Group 49">
            <a:extLst>
              <a:ext uri="{FF2B5EF4-FFF2-40B4-BE49-F238E27FC236}">
                <a16:creationId xmlns:a16="http://schemas.microsoft.com/office/drawing/2014/main" id="{8C4C6C9F-BB27-F234-CC48-66BF36C60C74}"/>
              </a:ext>
            </a:extLst>
          </p:cNvPr>
          <p:cNvGrpSpPr/>
          <p:nvPr/>
        </p:nvGrpSpPr>
        <p:grpSpPr>
          <a:xfrm>
            <a:off x="4791425" y="25837"/>
            <a:ext cx="4939103" cy="8229600"/>
            <a:chOff x="25154" y="0"/>
            <a:chExt cx="4939103" cy="8229600"/>
          </a:xfrm>
          <a:solidFill>
            <a:schemeClr val="accent1">
              <a:lumMod val="75000"/>
            </a:schemeClr>
          </a:solidFill>
        </p:grpSpPr>
        <p:sp>
          <p:nvSpPr>
            <p:cNvPr id="51" name="Rectangle: Rounded Corners 50">
              <a:extLst>
                <a:ext uri="{FF2B5EF4-FFF2-40B4-BE49-F238E27FC236}">
                  <a16:creationId xmlns:a16="http://schemas.microsoft.com/office/drawing/2014/main" id="{961EDC58-0FF0-119D-C654-C97ABEA45355}"/>
                </a:ext>
              </a:extLst>
            </p:cNvPr>
            <p:cNvSpPr/>
            <p:nvPr/>
          </p:nvSpPr>
          <p:spPr>
            <a:xfrm>
              <a:off x="25154" y="0"/>
              <a:ext cx="4939103" cy="8229600"/>
            </a:xfrm>
            <a:prstGeom prst="roundRect">
              <a:avLst/>
            </a:prstGeom>
            <a:solidFill>
              <a:srgbClr val="CD8B33"/>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 0">
              <a:extLst>
                <a:ext uri="{FF2B5EF4-FFF2-40B4-BE49-F238E27FC236}">
                  <a16:creationId xmlns:a16="http://schemas.microsoft.com/office/drawing/2014/main" id="{1796F4B7-2A94-A927-FDC7-BF2152082A5B}"/>
                </a:ext>
              </a:extLst>
            </p:cNvPr>
            <p:cNvSpPr/>
            <p:nvPr/>
          </p:nvSpPr>
          <p:spPr>
            <a:xfrm>
              <a:off x="127354" y="250099"/>
              <a:ext cx="4471500" cy="957785"/>
            </a:xfrm>
            <a:prstGeom prst="rect">
              <a:avLst/>
            </a:prstGeom>
            <a:noFill/>
            <a:ln/>
          </p:spPr>
          <p:txBody>
            <a:bodyPr wrap="none" lIns="0" tIns="0" rIns="0" bIns="0" rtlCol="0" anchor="t"/>
            <a:lstStyle/>
            <a:p>
              <a:pPr marL="0" indent="0" algn="ctr">
                <a:lnSpc>
                  <a:spcPts val="3400"/>
                </a:lnSpc>
                <a:buNone/>
              </a:pPr>
              <a:r>
                <a:rPr lang="en-US" sz="2750">
                  <a:solidFill>
                    <a:schemeClr val="bg1"/>
                  </a:solidFill>
                  <a:latin typeface="Alice" pitchFamily="34" charset="0"/>
                  <a:ea typeface="Alice" pitchFamily="34" charset="-122"/>
                  <a:cs typeface="Alice" pitchFamily="34" charset="-120"/>
                </a:rPr>
                <a:t>Bio-CO2 controlled</a:t>
              </a:r>
            </a:p>
            <a:p>
              <a:pPr marL="0" indent="0" algn="ctr">
                <a:lnSpc>
                  <a:spcPts val="3400"/>
                </a:lnSpc>
                <a:buNone/>
              </a:pPr>
              <a:r>
                <a:rPr lang="en-US" sz="2750">
                  <a:solidFill>
                    <a:schemeClr val="bg1"/>
                  </a:solidFill>
                  <a:latin typeface="Alice" pitchFamily="34" charset="0"/>
                  <a:ea typeface="Alice" pitchFamily="34" charset="-122"/>
                  <a:cs typeface="Alice" pitchFamily="34" charset="-120"/>
                </a:rPr>
                <a:t> atmosphere</a:t>
              </a:r>
              <a:endParaRPr lang="en-US" sz="2750">
                <a:solidFill>
                  <a:schemeClr val="bg1"/>
                </a:solidFill>
              </a:endParaRPr>
            </a:p>
          </p:txBody>
        </p:sp>
        <p:grpSp>
          <p:nvGrpSpPr>
            <p:cNvPr id="53" name="Group 52">
              <a:extLst>
                <a:ext uri="{FF2B5EF4-FFF2-40B4-BE49-F238E27FC236}">
                  <a16:creationId xmlns:a16="http://schemas.microsoft.com/office/drawing/2014/main" id="{F690EA40-E86A-C3B8-B69F-FF43EBF0FA44}"/>
                </a:ext>
              </a:extLst>
            </p:cNvPr>
            <p:cNvGrpSpPr/>
            <p:nvPr/>
          </p:nvGrpSpPr>
          <p:grpSpPr>
            <a:xfrm>
              <a:off x="523503" y="1222080"/>
              <a:ext cx="4053276" cy="2426360"/>
              <a:chOff x="317025" y="1531802"/>
              <a:chExt cx="4053276" cy="2426360"/>
            </a:xfrm>
            <a:grpFill/>
          </p:grpSpPr>
          <p:sp>
            <p:nvSpPr>
              <p:cNvPr id="56" name="Text 1">
                <a:extLst>
                  <a:ext uri="{FF2B5EF4-FFF2-40B4-BE49-F238E27FC236}">
                    <a16:creationId xmlns:a16="http://schemas.microsoft.com/office/drawing/2014/main" id="{85F606AE-A059-5D4D-3B96-3CDAC8853FF6}"/>
                  </a:ext>
                </a:extLst>
              </p:cNvPr>
              <p:cNvSpPr/>
              <p:nvPr/>
            </p:nvSpPr>
            <p:spPr>
              <a:xfrm>
                <a:off x="349910" y="1531802"/>
                <a:ext cx="1616867" cy="768257"/>
              </a:xfrm>
              <a:prstGeom prst="rect">
                <a:avLst/>
              </a:prstGeom>
              <a:noFill/>
              <a:ln/>
            </p:spPr>
            <p:txBody>
              <a:bodyPr wrap="none" lIns="0" tIns="0" rIns="0" bIns="0" rtlCol="0" anchor="t"/>
              <a:lstStyle/>
              <a:p>
                <a:pPr marL="0" indent="0" algn="l">
                  <a:lnSpc>
                    <a:spcPts val="2050"/>
                  </a:lnSpc>
                  <a:buNone/>
                </a:pPr>
                <a:r>
                  <a:rPr lang="en-US" sz="1650">
                    <a:solidFill>
                      <a:schemeClr val="bg1"/>
                    </a:solidFill>
                    <a:latin typeface="Alice" pitchFamily="34" charset="0"/>
                    <a:ea typeface="Alice" pitchFamily="34" charset="-122"/>
                    <a:cs typeface="Alice" pitchFamily="34" charset="-120"/>
                  </a:rPr>
                  <a:t>The Technology</a:t>
                </a:r>
                <a:endParaRPr lang="en-US" sz="1650">
                  <a:solidFill>
                    <a:schemeClr val="bg1"/>
                  </a:solidFill>
                </a:endParaRPr>
              </a:p>
            </p:txBody>
          </p:sp>
          <p:sp>
            <p:nvSpPr>
              <p:cNvPr id="57" name="Text 2">
                <a:extLst>
                  <a:ext uri="{FF2B5EF4-FFF2-40B4-BE49-F238E27FC236}">
                    <a16:creationId xmlns:a16="http://schemas.microsoft.com/office/drawing/2014/main" id="{6DDB8BCF-C53E-B91E-BA4B-335A1E8D3FB7}"/>
                  </a:ext>
                </a:extLst>
              </p:cNvPr>
              <p:cNvSpPr/>
              <p:nvPr/>
            </p:nvSpPr>
            <p:spPr>
              <a:xfrm>
                <a:off x="317025" y="1957229"/>
                <a:ext cx="4053276" cy="1754122"/>
              </a:xfrm>
              <a:prstGeom prst="rect">
                <a:avLst/>
              </a:prstGeom>
              <a:noFill/>
              <a:ln/>
            </p:spPr>
            <p:txBody>
              <a:bodyPr wrap="square" lIns="0" tIns="0" rIns="0" bIns="0" rtlCol="0" anchor="t"/>
              <a:lstStyle/>
              <a:p>
                <a:pPr marL="0" indent="0" algn="l">
                  <a:lnSpc>
                    <a:spcPts val="1750"/>
                  </a:lnSpc>
                  <a:buNone/>
                </a:pPr>
                <a:r>
                  <a:rPr lang="en-US" sz="1100">
                    <a:solidFill>
                      <a:schemeClr val="bg1"/>
                    </a:solidFill>
                    <a:latin typeface="Lora" pitchFamily="34" charset="0"/>
                    <a:ea typeface="Lora" pitchFamily="34" charset="-122"/>
                    <a:cs typeface="Lora" pitchFamily="34" charset="-120"/>
                  </a:rPr>
                  <a:t>RCC silos in India use several chemical fumigants to maintain a controlled atmosphere.</a:t>
                </a:r>
              </a:p>
              <a:p>
                <a:pPr marL="0" indent="0" algn="l">
                  <a:lnSpc>
                    <a:spcPts val="1750"/>
                  </a:lnSpc>
                  <a:buNone/>
                </a:pPr>
                <a:r>
                  <a:rPr lang="en-US" sz="1100">
                    <a:solidFill>
                      <a:schemeClr val="bg1"/>
                    </a:solidFill>
                    <a:latin typeface="Lora" pitchFamily="34" charset="0"/>
                  </a:rPr>
                  <a:t>Instead of using toxic fumigants, use bio-CO2 from biogas plants to maintain atmosphere</a:t>
                </a:r>
              </a:p>
              <a:p>
                <a:pPr marL="0" indent="0" algn="l">
                  <a:lnSpc>
                    <a:spcPts val="1750"/>
                  </a:lnSpc>
                  <a:buNone/>
                </a:pPr>
                <a:r>
                  <a:rPr lang="en-US" sz="1100">
                    <a:solidFill>
                      <a:schemeClr val="bg1"/>
                    </a:solidFill>
                    <a:latin typeface="Lora" pitchFamily="34" charset="0"/>
                  </a:rPr>
                  <a:t>Less toxicity, longer grain storage</a:t>
                </a:r>
              </a:p>
              <a:p>
                <a:pPr marL="0" indent="0" algn="l">
                  <a:lnSpc>
                    <a:spcPts val="1750"/>
                  </a:lnSpc>
                  <a:buNone/>
                </a:pPr>
                <a:r>
                  <a:rPr lang="en-US" sz="1100">
                    <a:solidFill>
                      <a:schemeClr val="bg1"/>
                    </a:solidFill>
                    <a:latin typeface="Lora" pitchFamily="34" charset="0"/>
                  </a:rPr>
                  <a:t>Insect mortality at double the speed on pure CO2</a:t>
                </a:r>
                <a:endParaRPr lang="en-US" sz="1100">
                  <a:solidFill>
                    <a:schemeClr val="bg1"/>
                  </a:solidFill>
                </a:endParaRPr>
              </a:p>
            </p:txBody>
          </p:sp>
          <p:sp>
            <p:nvSpPr>
              <p:cNvPr id="61" name="Text 1">
                <a:extLst>
                  <a:ext uri="{FF2B5EF4-FFF2-40B4-BE49-F238E27FC236}">
                    <a16:creationId xmlns:a16="http://schemas.microsoft.com/office/drawing/2014/main" id="{7752483D-D22F-ECC5-D71E-92C7A7AF0F76}"/>
                  </a:ext>
                </a:extLst>
              </p:cNvPr>
              <p:cNvSpPr/>
              <p:nvPr/>
            </p:nvSpPr>
            <p:spPr>
              <a:xfrm>
                <a:off x="391231" y="3624675"/>
                <a:ext cx="2057001" cy="333487"/>
              </a:xfrm>
              <a:prstGeom prst="rect">
                <a:avLst/>
              </a:prstGeom>
              <a:noFill/>
              <a:ln/>
            </p:spPr>
            <p:txBody>
              <a:bodyPr wrap="none" lIns="0" tIns="0" rIns="0" bIns="0" rtlCol="0" anchor="t"/>
              <a:lstStyle/>
              <a:p>
                <a:pPr marL="0" indent="0" algn="l">
                  <a:lnSpc>
                    <a:spcPts val="2050"/>
                  </a:lnSpc>
                  <a:buNone/>
                </a:pPr>
                <a:r>
                  <a:rPr lang="en-US" sz="1650">
                    <a:solidFill>
                      <a:schemeClr val="bg1"/>
                    </a:solidFill>
                    <a:latin typeface="Alice" pitchFamily="34" charset="0"/>
                    <a:ea typeface="Alice" pitchFamily="34" charset="-122"/>
                  </a:rPr>
                  <a:t>Implementation plan</a:t>
                </a:r>
                <a:endParaRPr lang="en-US" sz="1650">
                  <a:solidFill>
                    <a:schemeClr val="bg1"/>
                  </a:solidFill>
                </a:endParaRPr>
              </a:p>
            </p:txBody>
          </p:sp>
        </p:grpSp>
        <p:graphicFrame>
          <p:nvGraphicFramePr>
            <p:cNvPr id="55" name="Diagram 54">
              <a:extLst>
                <a:ext uri="{FF2B5EF4-FFF2-40B4-BE49-F238E27FC236}">
                  <a16:creationId xmlns:a16="http://schemas.microsoft.com/office/drawing/2014/main" id="{D3B22212-4E49-7B73-4594-2A7BC97F5BC1}"/>
                </a:ext>
              </a:extLst>
            </p:cNvPr>
            <p:cNvGraphicFramePr/>
            <p:nvPr>
              <p:extLst>
                <p:ext uri="{D42A27DB-BD31-4B8C-83A1-F6EECF244321}">
                  <p14:modId xmlns:p14="http://schemas.microsoft.com/office/powerpoint/2010/main" val="3197794150"/>
                </p:ext>
              </p:extLst>
            </p:nvPr>
          </p:nvGraphicFramePr>
          <p:xfrm>
            <a:off x="127354" y="4628786"/>
            <a:ext cx="4114798" cy="30797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graphicFrame>
        <p:nvGraphicFramePr>
          <p:cNvPr id="62" name="Diagram 61">
            <a:extLst>
              <a:ext uri="{FF2B5EF4-FFF2-40B4-BE49-F238E27FC236}">
                <a16:creationId xmlns:a16="http://schemas.microsoft.com/office/drawing/2014/main" id="{E5F01DFA-C95E-086A-62E4-422410458263}"/>
              </a:ext>
            </a:extLst>
          </p:cNvPr>
          <p:cNvGraphicFramePr/>
          <p:nvPr>
            <p:extLst>
              <p:ext uri="{D42A27DB-BD31-4B8C-83A1-F6EECF244321}">
                <p14:modId xmlns:p14="http://schemas.microsoft.com/office/powerpoint/2010/main" val="4138158019"/>
              </p:ext>
            </p:extLst>
          </p:nvPr>
        </p:nvGraphicFramePr>
        <p:xfrm>
          <a:off x="4927235" y="3527649"/>
          <a:ext cx="4775929" cy="106541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71" name="Group 70">
            <a:extLst>
              <a:ext uri="{FF2B5EF4-FFF2-40B4-BE49-F238E27FC236}">
                <a16:creationId xmlns:a16="http://schemas.microsoft.com/office/drawing/2014/main" id="{A2C08449-EA9C-A064-0148-B15598779F33}"/>
              </a:ext>
            </a:extLst>
          </p:cNvPr>
          <p:cNvGrpSpPr/>
          <p:nvPr/>
        </p:nvGrpSpPr>
        <p:grpSpPr>
          <a:xfrm>
            <a:off x="9667985" y="25837"/>
            <a:ext cx="4939103" cy="8229600"/>
            <a:chOff x="25154" y="0"/>
            <a:chExt cx="4939103" cy="8229600"/>
          </a:xfrm>
          <a:solidFill>
            <a:schemeClr val="accent2">
              <a:lumMod val="75000"/>
            </a:schemeClr>
          </a:solidFill>
        </p:grpSpPr>
        <p:sp>
          <p:nvSpPr>
            <p:cNvPr id="72" name="Rectangle: Rounded Corners 71">
              <a:extLst>
                <a:ext uri="{FF2B5EF4-FFF2-40B4-BE49-F238E27FC236}">
                  <a16:creationId xmlns:a16="http://schemas.microsoft.com/office/drawing/2014/main" id="{0E465C36-04B8-0FB3-4E7E-3C90DE2EDFA0}"/>
                </a:ext>
              </a:extLst>
            </p:cNvPr>
            <p:cNvSpPr/>
            <p:nvPr/>
          </p:nvSpPr>
          <p:spPr>
            <a:xfrm>
              <a:off x="25154" y="0"/>
              <a:ext cx="4939103" cy="8229600"/>
            </a:xfrm>
            <a:prstGeom prst="roundRect">
              <a:avLst/>
            </a:prstGeom>
            <a:solidFill>
              <a:schemeClr val="accent6">
                <a:lumMod val="50000"/>
              </a:schemeClr>
            </a:solidFill>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3" name="Text 0">
              <a:extLst>
                <a:ext uri="{FF2B5EF4-FFF2-40B4-BE49-F238E27FC236}">
                  <a16:creationId xmlns:a16="http://schemas.microsoft.com/office/drawing/2014/main" id="{9E3C1DEE-4E71-5AAE-5230-D58E3E4CEA9B}"/>
                </a:ext>
              </a:extLst>
            </p:cNvPr>
            <p:cNvSpPr/>
            <p:nvPr/>
          </p:nvSpPr>
          <p:spPr>
            <a:xfrm>
              <a:off x="314391" y="315074"/>
              <a:ext cx="4471500" cy="957785"/>
            </a:xfrm>
            <a:prstGeom prst="rect">
              <a:avLst/>
            </a:prstGeom>
            <a:noFill/>
            <a:ln/>
          </p:spPr>
          <p:txBody>
            <a:bodyPr wrap="none" lIns="0" tIns="0" rIns="0" bIns="0" rtlCol="0" anchor="t"/>
            <a:lstStyle/>
            <a:p>
              <a:pPr marL="0" indent="0" algn="ctr">
                <a:lnSpc>
                  <a:spcPts val="3400"/>
                </a:lnSpc>
                <a:buNone/>
              </a:pPr>
              <a:r>
                <a:rPr lang="en-US" sz="2750" dirty="0">
                  <a:solidFill>
                    <a:schemeClr val="bg1"/>
                  </a:solidFill>
                  <a:latin typeface="Alice" pitchFamily="34" charset="0"/>
                  <a:ea typeface="Alice" pitchFamily="34" charset="-122"/>
                  <a:cs typeface="Alice" pitchFamily="34" charset="-120"/>
                </a:rPr>
                <a:t>IoT integration in grain silos</a:t>
              </a:r>
              <a:endParaRPr lang="en-US" sz="2750" dirty="0">
                <a:solidFill>
                  <a:schemeClr val="bg1"/>
                </a:solidFill>
              </a:endParaRPr>
            </a:p>
          </p:txBody>
        </p:sp>
        <p:grpSp>
          <p:nvGrpSpPr>
            <p:cNvPr id="74" name="Group 73">
              <a:extLst>
                <a:ext uri="{FF2B5EF4-FFF2-40B4-BE49-F238E27FC236}">
                  <a16:creationId xmlns:a16="http://schemas.microsoft.com/office/drawing/2014/main" id="{DB145014-FED2-D6EA-0590-E41F31A349FE}"/>
                </a:ext>
              </a:extLst>
            </p:cNvPr>
            <p:cNvGrpSpPr/>
            <p:nvPr/>
          </p:nvGrpSpPr>
          <p:grpSpPr>
            <a:xfrm>
              <a:off x="490618" y="959664"/>
              <a:ext cx="4053276" cy="2662938"/>
              <a:chOff x="284140" y="1269386"/>
              <a:chExt cx="4053276" cy="2662938"/>
            </a:xfrm>
            <a:grpFill/>
          </p:grpSpPr>
          <p:sp>
            <p:nvSpPr>
              <p:cNvPr id="76" name="Text 1">
                <a:extLst>
                  <a:ext uri="{FF2B5EF4-FFF2-40B4-BE49-F238E27FC236}">
                    <a16:creationId xmlns:a16="http://schemas.microsoft.com/office/drawing/2014/main" id="{EEA4E3B3-4B3E-B1CF-0CDE-252F1393FC26}"/>
                  </a:ext>
                </a:extLst>
              </p:cNvPr>
              <p:cNvSpPr/>
              <p:nvPr/>
            </p:nvSpPr>
            <p:spPr>
              <a:xfrm>
                <a:off x="317025" y="1269386"/>
                <a:ext cx="1616867" cy="768257"/>
              </a:xfrm>
              <a:prstGeom prst="rect">
                <a:avLst/>
              </a:prstGeom>
              <a:noFill/>
              <a:ln/>
            </p:spPr>
            <p:txBody>
              <a:bodyPr wrap="none" lIns="0" tIns="0" rIns="0" bIns="0" rtlCol="0" anchor="t"/>
              <a:lstStyle/>
              <a:p>
                <a:pPr marL="0" indent="0" algn="l">
                  <a:lnSpc>
                    <a:spcPts val="2050"/>
                  </a:lnSpc>
                  <a:buNone/>
                </a:pPr>
                <a:r>
                  <a:rPr lang="en-US" sz="1650" dirty="0">
                    <a:solidFill>
                      <a:schemeClr val="bg1"/>
                    </a:solidFill>
                    <a:latin typeface="Alice" pitchFamily="34" charset="0"/>
                    <a:ea typeface="Alice" pitchFamily="34" charset="-122"/>
                    <a:cs typeface="Alice" pitchFamily="34" charset="-120"/>
                  </a:rPr>
                  <a:t>The Technology</a:t>
                </a:r>
                <a:endParaRPr lang="en-US" sz="1650" dirty="0">
                  <a:solidFill>
                    <a:schemeClr val="bg1"/>
                  </a:solidFill>
                </a:endParaRPr>
              </a:p>
            </p:txBody>
          </p:sp>
          <p:sp>
            <p:nvSpPr>
              <p:cNvPr id="77" name="Text 2">
                <a:extLst>
                  <a:ext uri="{FF2B5EF4-FFF2-40B4-BE49-F238E27FC236}">
                    <a16:creationId xmlns:a16="http://schemas.microsoft.com/office/drawing/2014/main" id="{18581946-5813-3817-D15B-E3234CF3A6F1}"/>
                  </a:ext>
                </a:extLst>
              </p:cNvPr>
              <p:cNvSpPr/>
              <p:nvPr/>
            </p:nvSpPr>
            <p:spPr>
              <a:xfrm>
                <a:off x="284140" y="1694813"/>
                <a:ext cx="4053276" cy="1754122"/>
              </a:xfrm>
              <a:prstGeom prst="rect">
                <a:avLst/>
              </a:prstGeom>
              <a:noFill/>
              <a:ln/>
            </p:spPr>
            <p:txBody>
              <a:bodyPr wrap="square" lIns="0" tIns="0" rIns="0" bIns="0" rtlCol="0" anchor="t"/>
              <a:lstStyle/>
              <a:p>
                <a:pPr marL="0" indent="0" algn="l">
                  <a:lnSpc>
                    <a:spcPts val="1750"/>
                  </a:lnSpc>
                  <a:buNone/>
                </a:pPr>
                <a:r>
                  <a:rPr lang="en-US" sz="1100" dirty="0">
                    <a:solidFill>
                      <a:schemeClr val="bg1"/>
                    </a:solidFill>
                    <a:latin typeface="Lora" pitchFamily="34" charset="0"/>
                    <a:ea typeface="Lora" pitchFamily="34" charset="-122"/>
                    <a:cs typeface="Lora" pitchFamily="34" charset="-120"/>
                  </a:rPr>
                  <a:t>The RCC silos in India do not have real-time tracking of the storage atmosphere.</a:t>
                </a:r>
              </a:p>
              <a:p>
                <a:pPr marL="0" indent="0" algn="l">
                  <a:lnSpc>
                    <a:spcPts val="1750"/>
                  </a:lnSpc>
                  <a:buNone/>
                </a:pPr>
                <a:r>
                  <a:rPr lang="en-US" sz="1100" dirty="0">
                    <a:solidFill>
                      <a:schemeClr val="bg1"/>
                    </a:solidFill>
                    <a:latin typeface="Lora" pitchFamily="34" charset="0"/>
                  </a:rPr>
                  <a:t>Sensors can track moisture levels, CO2 levels, pests, and temperature.</a:t>
                </a:r>
              </a:p>
              <a:p>
                <a:pPr>
                  <a:lnSpc>
                    <a:spcPts val="1750"/>
                  </a:lnSpc>
                </a:pPr>
                <a:r>
                  <a:rPr lang="en-US" sz="1100" dirty="0">
                    <a:solidFill>
                      <a:schemeClr val="bg1"/>
                    </a:solidFill>
                    <a:latin typeface="Lora" pitchFamily="34" charset="0"/>
                  </a:rPr>
                  <a:t>Use a GPRS module for data transmission. Build smart algorithms to change the atmosphere as per the situation smartly.</a:t>
                </a:r>
              </a:p>
              <a:p>
                <a:pPr>
                  <a:lnSpc>
                    <a:spcPts val="1750"/>
                  </a:lnSpc>
                </a:pPr>
                <a:r>
                  <a:rPr lang="en-US" sz="1100" dirty="0">
                    <a:solidFill>
                      <a:schemeClr val="bg1"/>
                    </a:solidFill>
                    <a:latin typeface="Lora" pitchFamily="34" charset="0"/>
                  </a:rPr>
                  <a:t>Data analytics for detailed reports</a:t>
                </a:r>
              </a:p>
            </p:txBody>
          </p:sp>
          <p:sp>
            <p:nvSpPr>
              <p:cNvPr id="78" name="Text 1">
                <a:extLst>
                  <a:ext uri="{FF2B5EF4-FFF2-40B4-BE49-F238E27FC236}">
                    <a16:creationId xmlns:a16="http://schemas.microsoft.com/office/drawing/2014/main" id="{68F00429-6CDC-7A14-033C-FC5BB4885402}"/>
                  </a:ext>
                </a:extLst>
              </p:cNvPr>
              <p:cNvSpPr/>
              <p:nvPr/>
            </p:nvSpPr>
            <p:spPr>
              <a:xfrm>
                <a:off x="324223" y="3598837"/>
                <a:ext cx="2057001" cy="333487"/>
              </a:xfrm>
              <a:prstGeom prst="rect">
                <a:avLst/>
              </a:prstGeom>
              <a:noFill/>
              <a:ln/>
            </p:spPr>
            <p:txBody>
              <a:bodyPr wrap="none" lIns="0" tIns="0" rIns="0" bIns="0" rtlCol="0" anchor="t"/>
              <a:lstStyle/>
              <a:p>
                <a:pPr marL="0" indent="0" algn="l">
                  <a:lnSpc>
                    <a:spcPts val="2050"/>
                  </a:lnSpc>
                  <a:buNone/>
                </a:pPr>
                <a:r>
                  <a:rPr lang="en-US" sz="1650" dirty="0">
                    <a:solidFill>
                      <a:schemeClr val="bg1"/>
                    </a:solidFill>
                    <a:latin typeface="Alice" pitchFamily="34" charset="0"/>
                    <a:ea typeface="Alice" pitchFamily="34" charset="-122"/>
                  </a:rPr>
                  <a:t>Implementation plan</a:t>
                </a:r>
                <a:endParaRPr lang="en-US" sz="1650" dirty="0">
                  <a:solidFill>
                    <a:schemeClr val="bg1"/>
                  </a:solidFill>
                </a:endParaRPr>
              </a:p>
            </p:txBody>
          </p:sp>
        </p:grpSp>
        <p:graphicFrame>
          <p:nvGraphicFramePr>
            <p:cNvPr id="75" name="Diagram 74">
              <a:extLst>
                <a:ext uri="{FF2B5EF4-FFF2-40B4-BE49-F238E27FC236}">
                  <a16:creationId xmlns:a16="http://schemas.microsoft.com/office/drawing/2014/main" id="{F0645110-1B11-E581-8B10-4F68AC4EBC75}"/>
                </a:ext>
              </a:extLst>
            </p:cNvPr>
            <p:cNvGraphicFramePr/>
            <p:nvPr>
              <p:extLst>
                <p:ext uri="{D42A27DB-BD31-4B8C-83A1-F6EECF244321}">
                  <p14:modId xmlns:p14="http://schemas.microsoft.com/office/powerpoint/2010/main" val="587082494"/>
                </p:ext>
              </p:extLst>
            </p:nvPr>
          </p:nvGraphicFramePr>
          <p:xfrm>
            <a:off x="127354" y="4628786"/>
            <a:ext cx="4114798" cy="307975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graphicFrame>
        <p:nvGraphicFramePr>
          <p:cNvPr id="79" name="Diagram 78">
            <a:extLst>
              <a:ext uri="{FF2B5EF4-FFF2-40B4-BE49-F238E27FC236}">
                <a16:creationId xmlns:a16="http://schemas.microsoft.com/office/drawing/2014/main" id="{3949060A-03D5-6BB9-4C98-78EB6B22BE8E}"/>
              </a:ext>
            </a:extLst>
          </p:cNvPr>
          <p:cNvGraphicFramePr/>
          <p:nvPr>
            <p:extLst>
              <p:ext uri="{D42A27DB-BD31-4B8C-83A1-F6EECF244321}">
                <p14:modId xmlns:p14="http://schemas.microsoft.com/office/powerpoint/2010/main" val="3246090450"/>
              </p:ext>
            </p:extLst>
          </p:nvPr>
        </p:nvGraphicFramePr>
        <p:xfrm>
          <a:off x="9835084" y="3765792"/>
          <a:ext cx="4715776" cy="646342"/>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Tree>
    <p:extLst>
      <p:ext uri="{BB962C8B-B14F-4D97-AF65-F5344CB8AC3E}">
        <p14:creationId xmlns:p14="http://schemas.microsoft.com/office/powerpoint/2010/main" val="2935862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614190" y="432911"/>
            <a:ext cx="11175087" cy="708779"/>
          </a:xfrm>
          <a:prstGeom prst="rect">
            <a:avLst/>
          </a:prstGeom>
          <a:noFill/>
          <a:ln/>
        </p:spPr>
        <p:txBody>
          <a:bodyPr wrap="none" lIns="0" tIns="0" rIns="0" bIns="0" rtlCol="0" anchor="t"/>
          <a:lstStyle/>
          <a:p>
            <a:pPr marL="0" indent="0" algn="l">
              <a:lnSpc>
                <a:spcPts val="5550"/>
              </a:lnSpc>
              <a:buNone/>
            </a:pPr>
            <a:r>
              <a:rPr lang="en-US" sz="4450" dirty="0">
                <a:latin typeface="Alice" pitchFamily="34" charset="0"/>
                <a:ea typeface="Alice" pitchFamily="34" charset="-122"/>
                <a:cs typeface="Alice" pitchFamily="34" charset="-120"/>
              </a:rPr>
              <a:t>Logistics &amp; AI: Optimizing the Supply Chain</a:t>
            </a:r>
            <a:endParaRPr lang="en-US" sz="4450" dirty="0"/>
          </a:p>
        </p:txBody>
      </p:sp>
      <p:sp>
        <p:nvSpPr>
          <p:cNvPr id="3" name="Text 1"/>
          <p:cNvSpPr/>
          <p:nvPr/>
        </p:nvSpPr>
        <p:spPr>
          <a:xfrm>
            <a:off x="793790" y="2304098"/>
            <a:ext cx="226814" cy="283488"/>
          </a:xfrm>
          <a:prstGeom prst="rect">
            <a:avLst/>
          </a:prstGeom>
          <a:noFill/>
          <a:ln/>
        </p:spPr>
        <p:txBody>
          <a:bodyPr wrap="none" lIns="0" tIns="0" rIns="0" bIns="0" rtlCol="0" anchor="t"/>
          <a:lstStyle/>
          <a:p>
            <a:pPr marL="0" indent="0" algn="l">
              <a:lnSpc>
                <a:spcPts val="2850"/>
              </a:lnSpc>
              <a:buNone/>
            </a:pPr>
            <a:r>
              <a:rPr lang="en-US" sz="1750">
                <a:latin typeface="Alice Light" pitchFamily="34" charset="0"/>
                <a:ea typeface="Alice Light" pitchFamily="34" charset="-122"/>
                <a:cs typeface="Alice Light" pitchFamily="34" charset="-120"/>
              </a:rPr>
              <a:t>01</a:t>
            </a:r>
            <a:endParaRPr lang="en-US" sz="1750" dirty="0"/>
          </a:p>
        </p:txBody>
      </p:sp>
      <p:sp>
        <p:nvSpPr>
          <p:cNvPr id="4" name="Shape 2"/>
          <p:cNvSpPr/>
          <p:nvPr/>
        </p:nvSpPr>
        <p:spPr>
          <a:xfrm>
            <a:off x="793790" y="2659142"/>
            <a:ext cx="6407944" cy="30480"/>
          </a:xfrm>
          <a:prstGeom prst="rect">
            <a:avLst/>
          </a:prstGeom>
          <a:solidFill>
            <a:srgbClr val="1B5F39"/>
          </a:solidFill>
          <a:ln/>
        </p:spPr>
        <p:txBody>
          <a:bodyPr/>
          <a:lstStyle/>
          <a:p>
            <a:endParaRPr lang="en-US"/>
          </a:p>
        </p:txBody>
      </p:sp>
      <p:sp>
        <p:nvSpPr>
          <p:cNvPr id="5" name="Text 3"/>
          <p:cNvSpPr/>
          <p:nvPr/>
        </p:nvSpPr>
        <p:spPr>
          <a:xfrm>
            <a:off x="793790" y="2833449"/>
            <a:ext cx="2835235" cy="354330"/>
          </a:xfrm>
          <a:prstGeom prst="rect">
            <a:avLst/>
          </a:prstGeom>
          <a:noFill/>
          <a:ln/>
        </p:spPr>
        <p:txBody>
          <a:bodyPr wrap="none" lIns="0" tIns="0" rIns="0" bIns="0" rtlCol="0" anchor="t"/>
          <a:lstStyle/>
          <a:p>
            <a:pPr marL="0" indent="0" algn="l">
              <a:lnSpc>
                <a:spcPts val="2750"/>
              </a:lnSpc>
              <a:buNone/>
            </a:pPr>
            <a:r>
              <a:rPr lang="en-US" sz="2200" dirty="0">
                <a:latin typeface="Alice" pitchFamily="34" charset="0"/>
                <a:ea typeface="Alice" pitchFamily="34" charset="-122"/>
                <a:cs typeface="Alice" pitchFamily="34" charset="-120"/>
              </a:rPr>
              <a:t>Quality Assessment</a:t>
            </a:r>
            <a:endParaRPr lang="en-US" sz="2200" dirty="0"/>
          </a:p>
        </p:txBody>
      </p:sp>
      <p:sp>
        <p:nvSpPr>
          <p:cNvPr id="6" name="Text 4"/>
          <p:cNvSpPr/>
          <p:nvPr/>
        </p:nvSpPr>
        <p:spPr>
          <a:xfrm>
            <a:off x="793790" y="3323868"/>
            <a:ext cx="6407944" cy="1088708"/>
          </a:xfrm>
          <a:prstGeom prst="rect">
            <a:avLst/>
          </a:prstGeom>
          <a:noFill/>
          <a:ln/>
        </p:spPr>
        <p:txBody>
          <a:bodyPr wrap="square" lIns="0" tIns="0" rIns="0" bIns="0" rtlCol="0" anchor="t"/>
          <a:lstStyle/>
          <a:p>
            <a:pPr marL="0" indent="0" algn="l">
              <a:lnSpc>
                <a:spcPts val="2850"/>
              </a:lnSpc>
              <a:buNone/>
            </a:pPr>
            <a:r>
              <a:rPr lang="en-US" sz="1750" dirty="0">
                <a:latin typeface="Lora" pitchFamily="34" charset="0"/>
                <a:ea typeface="Lora" pitchFamily="34" charset="-122"/>
                <a:cs typeface="Lora" pitchFamily="34" charset="-120"/>
              </a:rPr>
              <a:t>CNN-based image processing at mandis and warehouses enables real-time grading with 88.4% accuracy, reducing post-harvest losses by 10-15%.</a:t>
            </a:r>
            <a:endParaRPr lang="en-US" sz="1750" dirty="0"/>
          </a:p>
        </p:txBody>
      </p:sp>
      <p:sp>
        <p:nvSpPr>
          <p:cNvPr id="7" name="Text 5"/>
          <p:cNvSpPr/>
          <p:nvPr/>
        </p:nvSpPr>
        <p:spPr>
          <a:xfrm>
            <a:off x="7428548" y="2304098"/>
            <a:ext cx="226814" cy="283488"/>
          </a:xfrm>
          <a:prstGeom prst="rect">
            <a:avLst/>
          </a:prstGeom>
          <a:noFill/>
          <a:ln/>
        </p:spPr>
        <p:txBody>
          <a:bodyPr wrap="none" lIns="0" tIns="0" rIns="0" bIns="0" rtlCol="0" anchor="t"/>
          <a:lstStyle/>
          <a:p>
            <a:pPr marL="0" indent="0" algn="l">
              <a:lnSpc>
                <a:spcPts val="2850"/>
              </a:lnSpc>
              <a:buNone/>
            </a:pPr>
            <a:r>
              <a:rPr lang="en-US" sz="1750">
                <a:latin typeface="Alice Light" pitchFamily="34" charset="0"/>
                <a:ea typeface="Alice Light" pitchFamily="34" charset="-122"/>
                <a:cs typeface="Alice Light" pitchFamily="34" charset="-120"/>
              </a:rPr>
              <a:t>02</a:t>
            </a:r>
            <a:endParaRPr lang="en-US" sz="1750" dirty="0"/>
          </a:p>
        </p:txBody>
      </p:sp>
      <p:sp>
        <p:nvSpPr>
          <p:cNvPr id="8" name="Shape 6"/>
          <p:cNvSpPr/>
          <p:nvPr/>
        </p:nvSpPr>
        <p:spPr>
          <a:xfrm>
            <a:off x="7428548" y="2659142"/>
            <a:ext cx="6408063" cy="30480"/>
          </a:xfrm>
          <a:prstGeom prst="rect">
            <a:avLst/>
          </a:prstGeom>
          <a:solidFill>
            <a:srgbClr val="1B5F39"/>
          </a:solidFill>
          <a:ln/>
        </p:spPr>
        <p:txBody>
          <a:bodyPr/>
          <a:lstStyle/>
          <a:p>
            <a:endParaRPr lang="en-US"/>
          </a:p>
        </p:txBody>
      </p:sp>
      <p:sp>
        <p:nvSpPr>
          <p:cNvPr id="9" name="Text 7"/>
          <p:cNvSpPr/>
          <p:nvPr/>
        </p:nvSpPr>
        <p:spPr>
          <a:xfrm>
            <a:off x="7428548" y="2833449"/>
            <a:ext cx="2835235" cy="354330"/>
          </a:xfrm>
          <a:prstGeom prst="rect">
            <a:avLst/>
          </a:prstGeom>
          <a:noFill/>
          <a:ln/>
        </p:spPr>
        <p:txBody>
          <a:bodyPr wrap="none" lIns="0" tIns="0" rIns="0" bIns="0" rtlCol="0" anchor="t"/>
          <a:lstStyle/>
          <a:p>
            <a:pPr marL="0" indent="0" algn="l">
              <a:lnSpc>
                <a:spcPts val="2750"/>
              </a:lnSpc>
              <a:buNone/>
            </a:pPr>
            <a:r>
              <a:rPr lang="en-US" sz="2200">
                <a:latin typeface="Alice" pitchFamily="34" charset="0"/>
                <a:ea typeface="Alice" pitchFamily="34" charset="-122"/>
                <a:cs typeface="Alice" pitchFamily="34" charset="-120"/>
              </a:rPr>
              <a:t>Route Optimization</a:t>
            </a:r>
            <a:endParaRPr lang="en-US" sz="2200" dirty="0"/>
          </a:p>
        </p:txBody>
      </p:sp>
      <p:sp>
        <p:nvSpPr>
          <p:cNvPr id="10" name="Text 8"/>
          <p:cNvSpPr/>
          <p:nvPr/>
        </p:nvSpPr>
        <p:spPr>
          <a:xfrm>
            <a:off x="7428548" y="3323868"/>
            <a:ext cx="6408063" cy="1088708"/>
          </a:xfrm>
          <a:prstGeom prst="rect">
            <a:avLst/>
          </a:prstGeom>
          <a:noFill/>
          <a:ln/>
        </p:spPr>
        <p:txBody>
          <a:bodyPr wrap="square" lIns="0" tIns="0" rIns="0" bIns="0" rtlCol="0" anchor="t"/>
          <a:lstStyle/>
          <a:p>
            <a:pPr marL="0" indent="0" algn="l">
              <a:lnSpc>
                <a:spcPts val="2850"/>
              </a:lnSpc>
              <a:buNone/>
            </a:pPr>
            <a:r>
              <a:rPr lang="en-US" sz="1750" dirty="0">
                <a:latin typeface="Lora" pitchFamily="34" charset="0"/>
                <a:ea typeface="Lora" pitchFamily="34" charset="-122"/>
                <a:cs typeface="Lora" pitchFamily="34" charset="-120"/>
              </a:rPr>
              <a:t>Machine learning algorithms for demand forecasting and distribution planning reduce transit delays, fuel consumption by 12%, and emissions by 15%.</a:t>
            </a:r>
            <a:endParaRPr lang="en-US" sz="1750" dirty="0"/>
          </a:p>
        </p:txBody>
      </p:sp>
      <p:sp>
        <p:nvSpPr>
          <p:cNvPr id="11" name="Text 9"/>
          <p:cNvSpPr/>
          <p:nvPr/>
        </p:nvSpPr>
        <p:spPr>
          <a:xfrm>
            <a:off x="793790" y="4809411"/>
            <a:ext cx="226814" cy="283488"/>
          </a:xfrm>
          <a:prstGeom prst="rect">
            <a:avLst/>
          </a:prstGeom>
          <a:noFill/>
          <a:ln/>
        </p:spPr>
        <p:txBody>
          <a:bodyPr wrap="none" lIns="0" tIns="0" rIns="0" bIns="0" rtlCol="0" anchor="t"/>
          <a:lstStyle/>
          <a:p>
            <a:pPr marL="0" indent="0" algn="l">
              <a:lnSpc>
                <a:spcPts val="2850"/>
              </a:lnSpc>
              <a:buNone/>
            </a:pPr>
            <a:r>
              <a:rPr lang="en-US" sz="1750">
                <a:latin typeface="Alice Light" pitchFamily="34" charset="0"/>
                <a:ea typeface="Alice Light" pitchFamily="34" charset="-122"/>
                <a:cs typeface="Alice Light" pitchFamily="34" charset="-120"/>
              </a:rPr>
              <a:t>03</a:t>
            </a:r>
            <a:endParaRPr lang="en-US" sz="1750" dirty="0"/>
          </a:p>
        </p:txBody>
      </p:sp>
      <p:sp>
        <p:nvSpPr>
          <p:cNvPr id="12" name="Shape 10"/>
          <p:cNvSpPr/>
          <p:nvPr/>
        </p:nvSpPr>
        <p:spPr>
          <a:xfrm>
            <a:off x="793790" y="5164455"/>
            <a:ext cx="6407944" cy="30480"/>
          </a:xfrm>
          <a:prstGeom prst="rect">
            <a:avLst/>
          </a:prstGeom>
          <a:solidFill>
            <a:srgbClr val="1B5F39"/>
          </a:solidFill>
          <a:ln/>
        </p:spPr>
        <p:txBody>
          <a:bodyPr/>
          <a:lstStyle/>
          <a:p>
            <a:endParaRPr lang="en-US"/>
          </a:p>
        </p:txBody>
      </p:sp>
      <p:sp>
        <p:nvSpPr>
          <p:cNvPr id="13" name="Text 11"/>
          <p:cNvSpPr/>
          <p:nvPr/>
        </p:nvSpPr>
        <p:spPr>
          <a:xfrm>
            <a:off x="793790" y="5338763"/>
            <a:ext cx="2835235" cy="354330"/>
          </a:xfrm>
          <a:prstGeom prst="rect">
            <a:avLst/>
          </a:prstGeom>
          <a:noFill/>
          <a:ln/>
        </p:spPr>
        <p:txBody>
          <a:bodyPr wrap="none" lIns="0" tIns="0" rIns="0" bIns="0" rtlCol="0" anchor="t"/>
          <a:lstStyle/>
          <a:p>
            <a:pPr marL="0" indent="0" algn="l">
              <a:lnSpc>
                <a:spcPts val="2750"/>
              </a:lnSpc>
              <a:buNone/>
            </a:pPr>
            <a:r>
              <a:rPr lang="en-US" sz="2200">
                <a:latin typeface="Alice" pitchFamily="34" charset="0"/>
                <a:ea typeface="Alice" pitchFamily="34" charset="-122"/>
                <a:cs typeface="Alice" pitchFamily="34" charset="-120"/>
              </a:rPr>
              <a:t>Cold Chain Excellence</a:t>
            </a:r>
            <a:endParaRPr lang="en-US" sz="2200" dirty="0"/>
          </a:p>
        </p:txBody>
      </p:sp>
      <p:sp>
        <p:nvSpPr>
          <p:cNvPr id="14" name="Text 12"/>
          <p:cNvSpPr/>
          <p:nvPr/>
        </p:nvSpPr>
        <p:spPr>
          <a:xfrm>
            <a:off x="793790" y="5829181"/>
            <a:ext cx="6407944" cy="1088708"/>
          </a:xfrm>
          <a:prstGeom prst="rect">
            <a:avLst/>
          </a:prstGeom>
          <a:noFill/>
          <a:ln/>
        </p:spPr>
        <p:txBody>
          <a:bodyPr wrap="square" lIns="0" tIns="0" rIns="0" bIns="0" rtlCol="0" anchor="t"/>
          <a:lstStyle/>
          <a:p>
            <a:pPr marL="0" indent="0" algn="l">
              <a:lnSpc>
                <a:spcPts val="2850"/>
              </a:lnSpc>
              <a:buNone/>
            </a:pPr>
            <a:r>
              <a:rPr lang="en-US" sz="1750">
                <a:latin typeface="Lora" pitchFamily="34" charset="0"/>
                <a:ea typeface="Lora" pitchFamily="34" charset="-122"/>
                <a:cs typeface="Lora" pitchFamily="34" charset="-120"/>
              </a:rPr>
              <a:t>Sensor-controlled temperature and humidity monitoring achieves 22% improvement in perishable goods retention. Blockchain ensures end-to-end traceability.</a:t>
            </a:r>
            <a:endParaRPr lang="en-US" sz="1750" dirty="0"/>
          </a:p>
        </p:txBody>
      </p:sp>
      <p:sp>
        <p:nvSpPr>
          <p:cNvPr id="15" name="Text 13"/>
          <p:cNvSpPr/>
          <p:nvPr/>
        </p:nvSpPr>
        <p:spPr>
          <a:xfrm>
            <a:off x="7428548" y="4809411"/>
            <a:ext cx="226814" cy="283488"/>
          </a:xfrm>
          <a:prstGeom prst="rect">
            <a:avLst/>
          </a:prstGeom>
          <a:noFill/>
          <a:ln/>
        </p:spPr>
        <p:txBody>
          <a:bodyPr wrap="none" lIns="0" tIns="0" rIns="0" bIns="0" rtlCol="0" anchor="t"/>
          <a:lstStyle/>
          <a:p>
            <a:pPr marL="0" indent="0" algn="l">
              <a:lnSpc>
                <a:spcPts val="2850"/>
              </a:lnSpc>
              <a:buNone/>
            </a:pPr>
            <a:r>
              <a:rPr lang="en-US" sz="1750">
                <a:latin typeface="Alice Light" pitchFamily="34" charset="0"/>
                <a:ea typeface="Alice Light" pitchFamily="34" charset="-122"/>
                <a:cs typeface="Alice Light" pitchFamily="34" charset="-120"/>
              </a:rPr>
              <a:t>04</a:t>
            </a:r>
            <a:endParaRPr lang="en-US" sz="1750" dirty="0"/>
          </a:p>
        </p:txBody>
      </p:sp>
      <p:sp>
        <p:nvSpPr>
          <p:cNvPr id="16" name="Shape 14"/>
          <p:cNvSpPr/>
          <p:nvPr/>
        </p:nvSpPr>
        <p:spPr>
          <a:xfrm>
            <a:off x="7428548" y="5164455"/>
            <a:ext cx="6408063" cy="30480"/>
          </a:xfrm>
          <a:prstGeom prst="rect">
            <a:avLst/>
          </a:prstGeom>
          <a:solidFill>
            <a:srgbClr val="1B5F39"/>
          </a:solidFill>
          <a:ln/>
        </p:spPr>
        <p:txBody>
          <a:bodyPr/>
          <a:lstStyle/>
          <a:p>
            <a:endParaRPr lang="en-US"/>
          </a:p>
        </p:txBody>
      </p:sp>
      <p:sp>
        <p:nvSpPr>
          <p:cNvPr id="17" name="Text 15"/>
          <p:cNvSpPr/>
          <p:nvPr/>
        </p:nvSpPr>
        <p:spPr>
          <a:xfrm>
            <a:off x="7428548" y="5338763"/>
            <a:ext cx="2835235" cy="354330"/>
          </a:xfrm>
          <a:prstGeom prst="rect">
            <a:avLst/>
          </a:prstGeom>
          <a:noFill/>
          <a:ln/>
        </p:spPr>
        <p:txBody>
          <a:bodyPr wrap="none" lIns="0" tIns="0" rIns="0" bIns="0" rtlCol="0" anchor="t"/>
          <a:lstStyle/>
          <a:p>
            <a:pPr marL="0" indent="0" algn="l">
              <a:lnSpc>
                <a:spcPts val="2750"/>
              </a:lnSpc>
              <a:buNone/>
            </a:pPr>
            <a:r>
              <a:rPr lang="en-US" sz="2200">
                <a:latin typeface="Alice" pitchFamily="34" charset="0"/>
                <a:ea typeface="Alice" pitchFamily="34" charset="-122"/>
                <a:cs typeface="Alice" pitchFamily="34" charset="-120"/>
              </a:rPr>
              <a:t>Digital Integration</a:t>
            </a:r>
            <a:endParaRPr lang="en-US" sz="2200" dirty="0"/>
          </a:p>
        </p:txBody>
      </p:sp>
      <p:sp>
        <p:nvSpPr>
          <p:cNvPr id="18" name="Text 16"/>
          <p:cNvSpPr/>
          <p:nvPr/>
        </p:nvSpPr>
        <p:spPr>
          <a:xfrm>
            <a:off x="7428548" y="5829181"/>
            <a:ext cx="6408063" cy="1088708"/>
          </a:xfrm>
          <a:prstGeom prst="rect">
            <a:avLst/>
          </a:prstGeom>
          <a:noFill/>
          <a:ln/>
        </p:spPr>
        <p:txBody>
          <a:bodyPr wrap="square" lIns="0" tIns="0" rIns="0" bIns="0" rtlCol="0" anchor="t"/>
          <a:lstStyle/>
          <a:p>
            <a:pPr marL="0" indent="0" algn="l">
              <a:lnSpc>
                <a:spcPts val="2850"/>
              </a:lnSpc>
              <a:buNone/>
            </a:pPr>
            <a:r>
              <a:rPr lang="en-US" sz="1750">
                <a:latin typeface="Lora" pitchFamily="34" charset="0"/>
                <a:ea typeface="Lora" pitchFamily="34" charset="-122"/>
                <a:cs typeface="Lora" pitchFamily="34" charset="-120"/>
              </a:rPr>
              <a:t>Platforms connecting farmers to eNAM and AgriStack democratize market access, provide AI-driven pricing analytics, and enable premium market positioning.</a:t>
            </a:r>
            <a:endParaRPr lang="en-US" sz="1750" dirty="0"/>
          </a:p>
        </p:txBody>
      </p:sp>
      <p:graphicFrame>
        <p:nvGraphicFramePr>
          <p:cNvPr id="20" name="Diagram 19">
            <a:extLst>
              <a:ext uri="{FF2B5EF4-FFF2-40B4-BE49-F238E27FC236}">
                <a16:creationId xmlns:a16="http://schemas.microsoft.com/office/drawing/2014/main" id="{90441F44-4106-DEE2-4563-C8616F378735}"/>
              </a:ext>
            </a:extLst>
          </p:cNvPr>
          <p:cNvGraphicFramePr/>
          <p:nvPr>
            <p:extLst>
              <p:ext uri="{D42A27DB-BD31-4B8C-83A1-F6EECF244321}">
                <p14:modId xmlns:p14="http://schemas.microsoft.com/office/powerpoint/2010/main" val="351845381"/>
              </p:ext>
            </p:extLst>
          </p:nvPr>
        </p:nvGraphicFramePr>
        <p:xfrm>
          <a:off x="2438400" y="863600"/>
          <a:ext cx="9753600" cy="650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B621958E-F308-369C-302B-17D3E6989327}"/>
              </a:ext>
            </a:extLst>
          </p:cNvPr>
          <p:cNvGraphicFramePr/>
          <p:nvPr>
            <p:extLst>
              <p:ext uri="{D42A27DB-BD31-4B8C-83A1-F6EECF244321}">
                <p14:modId xmlns:p14="http://schemas.microsoft.com/office/powerpoint/2010/main" val="999597549"/>
              </p:ext>
            </p:extLst>
          </p:nvPr>
        </p:nvGraphicFramePr>
        <p:xfrm>
          <a:off x="98712" y="2171700"/>
          <a:ext cx="14432973" cy="5174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8" name="TextBox 27">
            <a:extLst>
              <a:ext uri="{FF2B5EF4-FFF2-40B4-BE49-F238E27FC236}">
                <a16:creationId xmlns:a16="http://schemas.microsoft.com/office/drawing/2014/main" id="{A281FB0D-BE71-B186-4E6C-263A768AD708}"/>
              </a:ext>
            </a:extLst>
          </p:cNvPr>
          <p:cNvSpPr txBox="1"/>
          <p:nvPr/>
        </p:nvSpPr>
        <p:spPr>
          <a:xfrm>
            <a:off x="664180" y="685799"/>
            <a:ext cx="13302039" cy="769441"/>
          </a:xfrm>
          <a:prstGeom prst="rect">
            <a:avLst/>
          </a:prstGeom>
          <a:noFill/>
        </p:spPr>
        <p:txBody>
          <a:bodyPr wrap="none" rtlCol="0">
            <a:spAutoFit/>
          </a:bodyPr>
          <a:lstStyle/>
          <a:p>
            <a:r>
              <a:rPr lang="en-IN" sz="4400">
                <a:latin typeface="Alice" panose="020B0604020202020204" charset="0"/>
                <a:ea typeface="Alice" panose="020B0604020202020204" charset="0"/>
              </a:rPr>
              <a:t>Implementation Challenges and Proposed Solutions</a:t>
            </a:r>
          </a:p>
        </p:txBody>
      </p:sp>
    </p:spTree>
    <p:extLst>
      <p:ext uri="{BB962C8B-B14F-4D97-AF65-F5344CB8AC3E}">
        <p14:creationId xmlns:p14="http://schemas.microsoft.com/office/powerpoint/2010/main" val="4087336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820341" y="407746"/>
            <a:ext cx="9452134" cy="645438"/>
          </a:xfrm>
          <a:prstGeom prst="rect">
            <a:avLst/>
          </a:prstGeom>
          <a:noFill/>
          <a:ln/>
        </p:spPr>
        <p:txBody>
          <a:bodyPr wrap="none" lIns="0" tIns="0" rIns="0" bIns="0" rtlCol="0" anchor="t"/>
          <a:lstStyle/>
          <a:p>
            <a:pPr marL="0" indent="0" algn="l">
              <a:lnSpc>
                <a:spcPts val="5050"/>
              </a:lnSpc>
              <a:buNone/>
            </a:pPr>
            <a:r>
              <a:rPr lang="en-US" sz="4050">
                <a:latin typeface="Alice" pitchFamily="34" charset="0"/>
                <a:ea typeface="Alice" pitchFamily="34" charset="-122"/>
                <a:cs typeface="Alice" pitchFamily="34" charset="-120"/>
              </a:rPr>
              <a:t>Impact: Transforming Indian Agriculture</a:t>
            </a:r>
            <a:endParaRPr lang="en-US" sz="4050" dirty="0"/>
          </a:p>
        </p:txBody>
      </p:sp>
      <p:sp>
        <p:nvSpPr>
          <p:cNvPr id="3" name="Text 1"/>
          <p:cNvSpPr/>
          <p:nvPr/>
        </p:nvSpPr>
        <p:spPr>
          <a:xfrm>
            <a:off x="566964" y="1864703"/>
            <a:ext cx="3102531" cy="681514"/>
          </a:xfrm>
          <a:prstGeom prst="rect">
            <a:avLst/>
          </a:prstGeom>
          <a:noFill/>
          <a:ln/>
        </p:spPr>
        <p:txBody>
          <a:bodyPr wrap="none" lIns="0" tIns="0" rIns="0" bIns="0" rtlCol="0" anchor="t"/>
          <a:lstStyle/>
          <a:p>
            <a:pPr marL="0" indent="0" algn="ctr">
              <a:lnSpc>
                <a:spcPts val="5350"/>
              </a:lnSpc>
              <a:buNone/>
            </a:pPr>
            <a:r>
              <a:rPr lang="en-US" sz="5350">
                <a:latin typeface="Alice" pitchFamily="34" charset="0"/>
                <a:ea typeface="Alice" pitchFamily="34" charset="-122"/>
                <a:cs typeface="Alice" pitchFamily="34" charset="-120"/>
              </a:rPr>
              <a:t>67%</a:t>
            </a:r>
            <a:endParaRPr lang="en-US" sz="5350" dirty="0"/>
          </a:p>
        </p:txBody>
      </p:sp>
      <p:sp>
        <p:nvSpPr>
          <p:cNvPr id="4" name="Text 2"/>
          <p:cNvSpPr/>
          <p:nvPr/>
        </p:nvSpPr>
        <p:spPr>
          <a:xfrm>
            <a:off x="827235" y="2804344"/>
            <a:ext cx="2581870" cy="322778"/>
          </a:xfrm>
          <a:prstGeom prst="rect">
            <a:avLst/>
          </a:prstGeom>
          <a:noFill/>
          <a:ln/>
        </p:spPr>
        <p:txBody>
          <a:bodyPr wrap="none" lIns="0" tIns="0" rIns="0" bIns="0" rtlCol="0" anchor="t"/>
          <a:lstStyle/>
          <a:p>
            <a:pPr marL="0" indent="0" algn="ctr">
              <a:lnSpc>
                <a:spcPts val="2500"/>
              </a:lnSpc>
              <a:buNone/>
            </a:pPr>
            <a:r>
              <a:rPr lang="en-US" sz="2000">
                <a:latin typeface="Alice" pitchFamily="34" charset="0"/>
                <a:ea typeface="Alice" pitchFamily="34" charset="-122"/>
                <a:cs typeface="Alice" pitchFamily="34" charset="-120"/>
              </a:rPr>
              <a:t>Food Savings</a:t>
            </a:r>
            <a:endParaRPr lang="en-US" sz="2000" dirty="0"/>
          </a:p>
        </p:txBody>
      </p:sp>
      <p:sp>
        <p:nvSpPr>
          <p:cNvPr id="5" name="Text 3"/>
          <p:cNvSpPr/>
          <p:nvPr/>
        </p:nvSpPr>
        <p:spPr>
          <a:xfrm>
            <a:off x="566964" y="3250948"/>
            <a:ext cx="3102531" cy="1322070"/>
          </a:xfrm>
          <a:prstGeom prst="rect">
            <a:avLst/>
          </a:prstGeom>
          <a:noFill/>
          <a:ln/>
        </p:spPr>
        <p:txBody>
          <a:bodyPr wrap="square" lIns="0" tIns="0" rIns="0" bIns="0" rtlCol="0" anchor="t"/>
          <a:lstStyle/>
          <a:p>
            <a:pPr algn="ctr">
              <a:lnSpc>
                <a:spcPts val="2600"/>
              </a:lnSpc>
            </a:pPr>
            <a:r>
              <a:rPr lang="en-US">
                <a:latin typeface="Lora" pitchFamily="2" charset="0"/>
              </a:rPr>
              <a:t>Post-harvest decision support systems that minimize food loss and operate energy-efficient cold chains have been linked to up to 67% reduction in warehouse waste</a:t>
            </a:r>
            <a:endParaRPr lang="en-US" sz="1600">
              <a:latin typeface="Lora" pitchFamily="2" charset="0"/>
            </a:endParaRPr>
          </a:p>
        </p:txBody>
      </p:sp>
      <p:sp>
        <p:nvSpPr>
          <p:cNvPr id="6" name="Text 4"/>
          <p:cNvSpPr/>
          <p:nvPr/>
        </p:nvSpPr>
        <p:spPr>
          <a:xfrm>
            <a:off x="3927623" y="1864703"/>
            <a:ext cx="3102650" cy="681514"/>
          </a:xfrm>
          <a:prstGeom prst="rect">
            <a:avLst/>
          </a:prstGeom>
          <a:noFill/>
          <a:ln/>
        </p:spPr>
        <p:txBody>
          <a:bodyPr wrap="none" lIns="0" tIns="0" rIns="0" bIns="0" rtlCol="0" anchor="t"/>
          <a:lstStyle/>
          <a:p>
            <a:pPr marL="0" indent="0" algn="ctr">
              <a:lnSpc>
                <a:spcPts val="5350"/>
              </a:lnSpc>
              <a:buNone/>
            </a:pPr>
            <a:r>
              <a:rPr lang="en-US" sz="5350">
                <a:latin typeface="Alice" pitchFamily="34" charset="0"/>
                <a:ea typeface="Alice" pitchFamily="34" charset="-122"/>
                <a:cs typeface="Alice" pitchFamily="34" charset="-120"/>
              </a:rPr>
              <a:t>20%</a:t>
            </a:r>
            <a:endParaRPr lang="en-US" sz="5350" dirty="0"/>
          </a:p>
        </p:txBody>
      </p:sp>
      <p:sp>
        <p:nvSpPr>
          <p:cNvPr id="7" name="Text 5"/>
          <p:cNvSpPr/>
          <p:nvPr/>
        </p:nvSpPr>
        <p:spPr>
          <a:xfrm>
            <a:off x="4188012" y="2804344"/>
            <a:ext cx="2581870" cy="322778"/>
          </a:xfrm>
          <a:prstGeom prst="rect">
            <a:avLst/>
          </a:prstGeom>
          <a:noFill/>
          <a:ln/>
        </p:spPr>
        <p:txBody>
          <a:bodyPr wrap="none" lIns="0" tIns="0" rIns="0" bIns="0" rtlCol="0" anchor="t"/>
          <a:lstStyle/>
          <a:p>
            <a:pPr marL="0" indent="0" algn="ctr">
              <a:lnSpc>
                <a:spcPts val="2500"/>
              </a:lnSpc>
              <a:buNone/>
            </a:pPr>
            <a:r>
              <a:rPr lang="en-US" sz="2000">
                <a:latin typeface="Alice" pitchFamily="34" charset="0"/>
                <a:ea typeface="Alice" pitchFamily="34" charset="-122"/>
                <a:cs typeface="Alice" pitchFamily="34" charset="-120"/>
              </a:rPr>
              <a:t>Greenhouse Gas</a:t>
            </a:r>
            <a:endParaRPr lang="en-US" sz="2000" dirty="0"/>
          </a:p>
        </p:txBody>
      </p:sp>
      <p:sp>
        <p:nvSpPr>
          <p:cNvPr id="8" name="Text 6"/>
          <p:cNvSpPr/>
          <p:nvPr/>
        </p:nvSpPr>
        <p:spPr>
          <a:xfrm>
            <a:off x="3927623" y="3250948"/>
            <a:ext cx="3102650" cy="1322070"/>
          </a:xfrm>
          <a:prstGeom prst="rect">
            <a:avLst/>
          </a:prstGeom>
          <a:noFill/>
          <a:ln/>
        </p:spPr>
        <p:txBody>
          <a:bodyPr wrap="square" lIns="0" tIns="0" rIns="0" bIns="0" rtlCol="0" anchor="t"/>
          <a:lstStyle/>
          <a:p>
            <a:pPr algn="ctr">
              <a:lnSpc>
                <a:spcPts val="2600"/>
              </a:lnSpc>
            </a:pPr>
            <a:r>
              <a:rPr lang="en-US">
                <a:latin typeface="Lora" pitchFamily="2" charset="0"/>
              </a:rPr>
              <a:t>Possible reductions of 20-25% in total emissions associated with the supply chain</a:t>
            </a:r>
            <a:endParaRPr lang="en-US" sz="1600">
              <a:latin typeface="Lora" pitchFamily="2" charset="0"/>
            </a:endParaRPr>
          </a:p>
        </p:txBody>
      </p:sp>
      <p:sp>
        <p:nvSpPr>
          <p:cNvPr id="9" name="Text 7"/>
          <p:cNvSpPr/>
          <p:nvPr/>
        </p:nvSpPr>
        <p:spPr>
          <a:xfrm>
            <a:off x="7288400" y="1864703"/>
            <a:ext cx="3102531" cy="681514"/>
          </a:xfrm>
          <a:prstGeom prst="rect">
            <a:avLst/>
          </a:prstGeom>
          <a:noFill/>
          <a:ln/>
        </p:spPr>
        <p:txBody>
          <a:bodyPr wrap="none" lIns="0" tIns="0" rIns="0" bIns="0" rtlCol="0" anchor="t"/>
          <a:lstStyle/>
          <a:p>
            <a:pPr marL="0" indent="0" algn="ctr">
              <a:lnSpc>
                <a:spcPts val="5350"/>
              </a:lnSpc>
              <a:buNone/>
            </a:pPr>
            <a:r>
              <a:rPr lang="en-US" sz="5350">
                <a:latin typeface="Alice" pitchFamily="34" charset="0"/>
                <a:ea typeface="Alice" pitchFamily="34" charset="-122"/>
                <a:cs typeface="Alice" pitchFamily="34" charset="-120"/>
              </a:rPr>
              <a:t>20%</a:t>
            </a:r>
            <a:endParaRPr lang="en-US" sz="5350" dirty="0"/>
          </a:p>
        </p:txBody>
      </p:sp>
      <p:sp>
        <p:nvSpPr>
          <p:cNvPr id="10" name="Text 8"/>
          <p:cNvSpPr/>
          <p:nvPr/>
        </p:nvSpPr>
        <p:spPr>
          <a:xfrm>
            <a:off x="7548670" y="2804344"/>
            <a:ext cx="2581870" cy="322778"/>
          </a:xfrm>
          <a:prstGeom prst="rect">
            <a:avLst/>
          </a:prstGeom>
          <a:noFill/>
          <a:ln/>
        </p:spPr>
        <p:txBody>
          <a:bodyPr wrap="none" lIns="0" tIns="0" rIns="0" bIns="0" rtlCol="0" anchor="t"/>
          <a:lstStyle/>
          <a:p>
            <a:pPr marL="0" indent="0" algn="ctr">
              <a:lnSpc>
                <a:spcPts val="2500"/>
              </a:lnSpc>
              <a:buNone/>
            </a:pPr>
            <a:r>
              <a:rPr lang="en-US" sz="2000">
                <a:latin typeface="Alice" pitchFamily="34" charset="0"/>
                <a:ea typeface="Alice" pitchFamily="34" charset="-122"/>
                <a:cs typeface="Alice" pitchFamily="34" charset="-120"/>
              </a:rPr>
              <a:t>Resource use efficiency</a:t>
            </a:r>
            <a:endParaRPr lang="en-US" sz="2000" dirty="0"/>
          </a:p>
        </p:txBody>
      </p:sp>
      <p:sp>
        <p:nvSpPr>
          <p:cNvPr id="11" name="Text 9"/>
          <p:cNvSpPr/>
          <p:nvPr/>
        </p:nvSpPr>
        <p:spPr>
          <a:xfrm>
            <a:off x="7288400" y="3250948"/>
            <a:ext cx="3102531" cy="991553"/>
          </a:xfrm>
          <a:prstGeom prst="rect">
            <a:avLst/>
          </a:prstGeom>
          <a:noFill/>
          <a:ln/>
        </p:spPr>
        <p:txBody>
          <a:bodyPr wrap="square" lIns="0" tIns="0" rIns="0" bIns="0" rtlCol="0" anchor="t"/>
          <a:lstStyle/>
          <a:p>
            <a:pPr algn="ctr">
              <a:lnSpc>
                <a:spcPts val="2600"/>
              </a:lnSpc>
            </a:pPr>
            <a:r>
              <a:rPr lang="en-US">
                <a:latin typeface="Lora" pitchFamily="2" charset="0"/>
              </a:rPr>
              <a:t>Digitisation, precision agriculture, and supply chain data integration commonly boost resource use efficiency by 20–50%,</a:t>
            </a:r>
            <a:endParaRPr lang="en-US" sz="1600">
              <a:latin typeface="Lora" pitchFamily="2" charset="0"/>
            </a:endParaRPr>
          </a:p>
        </p:txBody>
      </p:sp>
      <p:sp>
        <p:nvSpPr>
          <p:cNvPr id="12" name="Text 10"/>
          <p:cNvSpPr/>
          <p:nvPr/>
        </p:nvSpPr>
        <p:spPr>
          <a:xfrm>
            <a:off x="10649058" y="1864703"/>
            <a:ext cx="3102650" cy="681514"/>
          </a:xfrm>
          <a:prstGeom prst="rect">
            <a:avLst/>
          </a:prstGeom>
          <a:noFill/>
          <a:ln/>
        </p:spPr>
        <p:txBody>
          <a:bodyPr wrap="none" lIns="0" tIns="0" rIns="0" bIns="0" rtlCol="0" anchor="t"/>
          <a:lstStyle/>
          <a:p>
            <a:pPr marL="0" indent="0" algn="ctr">
              <a:lnSpc>
                <a:spcPts val="5350"/>
              </a:lnSpc>
              <a:buNone/>
            </a:pPr>
            <a:r>
              <a:rPr lang="en-US" sz="5350">
                <a:latin typeface="Alice" pitchFamily="34" charset="0"/>
                <a:ea typeface="Alice" pitchFamily="34" charset="-122"/>
                <a:cs typeface="Alice" pitchFamily="34" charset="-120"/>
              </a:rPr>
              <a:t>20%</a:t>
            </a:r>
            <a:endParaRPr lang="en-US" sz="5350" dirty="0"/>
          </a:p>
        </p:txBody>
      </p:sp>
      <p:sp>
        <p:nvSpPr>
          <p:cNvPr id="13" name="Text 11"/>
          <p:cNvSpPr/>
          <p:nvPr/>
        </p:nvSpPr>
        <p:spPr>
          <a:xfrm>
            <a:off x="10909448" y="2804344"/>
            <a:ext cx="2581870" cy="322778"/>
          </a:xfrm>
          <a:prstGeom prst="rect">
            <a:avLst/>
          </a:prstGeom>
          <a:noFill/>
          <a:ln/>
        </p:spPr>
        <p:txBody>
          <a:bodyPr wrap="none" lIns="0" tIns="0" rIns="0" bIns="0" rtlCol="0" anchor="t"/>
          <a:lstStyle/>
          <a:p>
            <a:pPr marL="0" indent="0" algn="ctr">
              <a:lnSpc>
                <a:spcPts val="2500"/>
              </a:lnSpc>
              <a:buNone/>
            </a:pPr>
            <a:r>
              <a:rPr lang="en-US" sz="2000">
                <a:latin typeface="Alice" pitchFamily="34" charset="0"/>
                <a:ea typeface="Alice" pitchFamily="34" charset="-122"/>
                <a:cs typeface="Alice" pitchFamily="34" charset="-120"/>
              </a:rPr>
              <a:t>Logistics Efficiency</a:t>
            </a:r>
            <a:endParaRPr lang="en-US" sz="2000" dirty="0"/>
          </a:p>
        </p:txBody>
      </p:sp>
      <p:sp>
        <p:nvSpPr>
          <p:cNvPr id="14" name="Text 12"/>
          <p:cNvSpPr/>
          <p:nvPr/>
        </p:nvSpPr>
        <p:spPr>
          <a:xfrm>
            <a:off x="10649058" y="3250948"/>
            <a:ext cx="3102650" cy="1322070"/>
          </a:xfrm>
          <a:prstGeom prst="rect">
            <a:avLst/>
          </a:prstGeom>
          <a:noFill/>
          <a:ln/>
        </p:spPr>
        <p:txBody>
          <a:bodyPr wrap="square" lIns="0" tIns="0" rIns="0" bIns="0" rtlCol="0" anchor="t"/>
          <a:lstStyle/>
          <a:p>
            <a:pPr algn="ctr">
              <a:lnSpc>
                <a:spcPts val="2600"/>
              </a:lnSpc>
            </a:pPr>
            <a:r>
              <a:rPr lang="en-US">
                <a:latin typeface="Lora" pitchFamily="2" charset="0"/>
              </a:rPr>
              <a:t>AI-powered logistics yielded positive impacts, with companies reporting reductions in overall logistics costs by 15%</a:t>
            </a:r>
            <a:endParaRPr lang="en-US" sz="1600">
              <a:latin typeface="Lora" pitchFamily="2" charset="0"/>
            </a:endParaRPr>
          </a:p>
        </p:txBody>
      </p:sp>
      <p:sp>
        <p:nvSpPr>
          <p:cNvPr id="15" name="Text 13"/>
          <p:cNvSpPr/>
          <p:nvPr/>
        </p:nvSpPr>
        <p:spPr>
          <a:xfrm>
            <a:off x="3927623" y="5089273"/>
            <a:ext cx="3102650" cy="681514"/>
          </a:xfrm>
          <a:prstGeom prst="rect">
            <a:avLst/>
          </a:prstGeom>
          <a:noFill/>
          <a:ln/>
        </p:spPr>
        <p:txBody>
          <a:bodyPr wrap="none" lIns="0" tIns="0" rIns="0" bIns="0" rtlCol="0" anchor="t"/>
          <a:lstStyle/>
          <a:p>
            <a:pPr marL="0" indent="0" algn="ctr">
              <a:lnSpc>
                <a:spcPts val="5350"/>
              </a:lnSpc>
              <a:buNone/>
            </a:pPr>
            <a:r>
              <a:rPr lang="en-US" sz="5350">
                <a:latin typeface="Alice" pitchFamily="34" charset="0"/>
                <a:ea typeface="Alice" pitchFamily="34" charset="-122"/>
                <a:cs typeface="Alice" pitchFamily="34" charset="-120"/>
              </a:rPr>
              <a:t>15-25%</a:t>
            </a:r>
            <a:endParaRPr lang="en-US" sz="5350" dirty="0"/>
          </a:p>
        </p:txBody>
      </p:sp>
      <p:sp>
        <p:nvSpPr>
          <p:cNvPr id="16" name="Text 14"/>
          <p:cNvSpPr/>
          <p:nvPr/>
        </p:nvSpPr>
        <p:spPr>
          <a:xfrm>
            <a:off x="4188012" y="6028914"/>
            <a:ext cx="2581870" cy="322778"/>
          </a:xfrm>
          <a:prstGeom prst="rect">
            <a:avLst/>
          </a:prstGeom>
          <a:noFill/>
          <a:ln/>
        </p:spPr>
        <p:txBody>
          <a:bodyPr wrap="none" lIns="0" tIns="0" rIns="0" bIns="0" rtlCol="0" anchor="t"/>
          <a:lstStyle/>
          <a:p>
            <a:pPr marL="0" indent="0" algn="ctr">
              <a:lnSpc>
                <a:spcPts val="2500"/>
              </a:lnSpc>
              <a:buNone/>
            </a:pPr>
            <a:r>
              <a:rPr lang="en-US" sz="2000">
                <a:latin typeface="Alice" pitchFamily="34" charset="0"/>
                <a:ea typeface="Alice" pitchFamily="34" charset="-122"/>
                <a:cs typeface="Alice" pitchFamily="34" charset="-120"/>
              </a:rPr>
              <a:t>Income Growth</a:t>
            </a:r>
            <a:endParaRPr lang="en-US" sz="2000" dirty="0"/>
          </a:p>
        </p:txBody>
      </p:sp>
      <p:sp>
        <p:nvSpPr>
          <p:cNvPr id="17" name="Text 15"/>
          <p:cNvSpPr/>
          <p:nvPr/>
        </p:nvSpPr>
        <p:spPr>
          <a:xfrm>
            <a:off x="3927623" y="6475517"/>
            <a:ext cx="3102650" cy="1322070"/>
          </a:xfrm>
          <a:prstGeom prst="rect">
            <a:avLst/>
          </a:prstGeom>
          <a:noFill/>
          <a:ln/>
        </p:spPr>
        <p:txBody>
          <a:bodyPr wrap="square" lIns="0" tIns="0" rIns="0" bIns="0" rtlCol="0" anchor="t"/>
          <a:lstStyle/>
          <a:p>
            <a:pPr marL="0" indent="0" algn="ctr">
              <a:lnSpc>
                <a:spcPts val="2600"/>
              </a:lnSpc>
              <a:buNone/>
            </a:pPr>
            <a:r>
              <a:rPr lang="en-US" sz="1600">
                <a:latin typeface="Lora" pitchFamily="34" charset="0"/>
                <a:ea typeface="Lora" pitchFamily="34" charset="-122"/>
                <a:cs typeface="Lora" pitchFamily="34" charset="-120"/>
              </a:rPr>
              <a:t>Integrated technologies with digital marketplaces forecast 15-25% increase in farmer incomes</a:t>
            </a:r>
            <a:endParaRPr lang="en-US" sz="1600" dirty="0"/>
          </a:p>
        </p:txBody>
      </p:sp>
      <p:sp>
        <p:nvSpPr>
          <p:cNvPr id="21" name="Text 4">
            <a:extLst>
              <a:ext uri="{FF2B5EF4-FFF2-40B4-BE49-F238E27FC236}">
                <a16:creationId xmlns:a16="http://schemas.microsoft.com/office/drawing/2014/main" id="{49ADC834-06ED-CE65-BAF1-AA83F92AFCD5}"/>
              </a:ext>
            </a:extLst>
          </p:cNvPr>
          <p:cNvSpPr/>
          <p:nvPr/>
        </p:nvSpPr>
        <p:spPr>
          <a:xfrm>
            <a:off x="7546408" y="5107782"/>
            <a:ext cx="3102650" cy="681514"/>
          </a:xfrm>
          <a:prstGeom prst="rect">
            <a:avLst/>
          </a:prstGeom>
          <a:noFill/>
          <a:ln/>
        </p:spPr>
        <p:txBody>
          <a:bodyPr wrap="none" lIns="0" tIns="0" rIns="0" bIns="0" rtlCol="0" anchor="t"/>
          <a:lstStyle/>
          <a:p>
            <a:pPr marL="0" indent="0" algn="ctr">
              <a:lnSpc>
                <a:spcPts val="5350"/>
              </a:lnSpc>
              <a:buNone/>
            </a:pPr>
            <a:r>
              <a:rPr lang="en-US" sz="5350">
                <a:latin typeface="Alice" pitchFamily="34" charset="0"/>
                <a:ea typeface="Alice" pitchFamily="34" charset="-122"/>
                <a:cs typeface="Alice" pitchFamily="34" charset="-120"/>
              </a:rPr>
              <a:t>20%</a:t>
            </a:r>
            <a:endParaRPr lang="en-US" sz="5350"/>
          </a:p>
        </p:txBody>
      </p:sp>
      <p:sp>
        <p:nvSpPr>
          <p:cNvPr id="22" name="Text 5">
            <a:extLst>
              <a:ext uri="{FF2B5EF4-FFF2-40B4-BE49-F238E27FC236}">
                <a16:creationId xmlns:a16="http://schemas.microsoft.com/office/drawing/2014/main" id="{53967FEA-F1B9-757F-2CBC-56A5F2426DC7}"/>
              </a:ext>
            </a:extLst>
          </p:cNvPr>
          <p:cNvSpPr/>
          <p:nvPr/>
        </p:nvSpPr>
        <p:spPr>
          <a:xfrm>
            <a:off x="7665503" y="5971018"/>
            <a:ext cx="2581870" cy="322778"/>
          </a:xfrm>
          <a:prstGeom prst="rect">
            <a:avLst/>
          </a:prstGeom>
          <a:noFill/>
          <a:ln/>
        </p:spPr>
        <p:txBody>
          <a:bodyPr wrap="none" lIns="0" tIns="0" rIns="0" bIns="0" rtlCol="0" anchor="t"/>
          <a:lstStyle/>
          <a:p>
            <a:pPr marL="0" indent="0" algn="ctr">
              <a:lnSpc>
                <a:spcPts val="2500"/>
              </a:lnSpc>
              <a:buNone/>
            </a:pPr>
            <a:r>
              <a:rPr lang="en-US" sz="2000">
                <a:latin typeface="Alice" pitchFamily="34" charset="0"/>
                <a:ea typeface="Alice" pitchFamily="34" charset="-122"/>
                <a:cs typeface="Alice" pitchFamily="34" charset="-120"/>
              </a:rPr>
              <a:t>Water Savings</a:t>
            </a:r>
            <a:endParaRPr lang="en-US" sz="2000"/>
          </a:p>
        </p:txBody>
      </p:sp>
      <p:sp>
        <p:nvSpPr>
          <p:cNvPr id="23" name="Text 6">
            <a:extLst>
              <a:ext uri="{FF2B5EF4-FFF2-40B4-BE49-F238E27FC236}">
                <a16:creationId xmlns:a16="http://schemas.microsoft.com/office/drawing/2014/main" id="{8D0AE014-99A0-2735-E1B5-221889D388FD}"/>
              </a:ext>
            </a:extLst>
          </p:cNvPr>
          <p:cNvSpPr/>
          <p:nvPr/>
        </p:nvSpPr>
        <p:spPr>
          <a:xfrm>
            <a:off x="7704556" y="6338466"/>
            <a:ext cx="3102650" cy="1322070"/>
          </a:xfrm>
          <a:prstGeom prst="rect">
            <a:avLst/>
          </a:prstGeom>
          <a:noFill/>
          <a:ln/>
        </p:spPr>
        <p:txBody>
          <a:bodyPr wrap="square" lIns="0" tIns="0" rIns="0" bIns="0" rtlCol="0" anchor="t"/>
          <a:lstStyle/>
          <a:p>
            <a:pPr algn="ctr">
              <a:lnSpc>
                <a:spcPts val="2600"/>
              </a:lnSpc>
            </a:pPr>
            <a:r>
              <a:rPr lang="en-US">
                <a:latin typeface="Lora" pitchFamily="2" charset="0"/>
              </a:rPr>
              <a:t>Precise, sensor-driven water management can yield water savings of 20–50% compared to traditional practices</a:t>
            </a:r>
            <a:endParaRPr lang="en-US" sz="1600">
              <a:latin typeface="Lora"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79690"/>
          </a:xfrm>
          <a:prstGeom prst="rect">
            <a:avLst/>
          </a:prstGeom>
        </p:spPr>
      </p:pic>
      <p:sp>
        <p:nvSpPr>
          <p:cNvPr id="3" name="Text 0"/>
          <p:cNvSpPr/>
          <p:nvPr/>
        </p:nvSpPr>
        <p:spPr>
          <a:xfrm>
            <a:off x="638294" y="2782491"/>
            <a:ext cx="9775746" cy="569833"/>
          </a:xfrm>
          <a:prstGeom prst="rect">
            <a:avLst/>
          </a:prstGeom>
          <a:noFill/>
          <a:ln/>
        </p:spPr>
        <p:txBody>
          <a:bodyPr wrap="none" lIns="0" tIns="0" rIns="0" bIns="0" rtlCol="0" anchor="t"/>
          <a:lstStyle/>
          <a:p>
            <a:pPr marL="0" indent="0" algn="l">
              <a:lnSpc>
                <a:spcPts val="4450"/>
              </a:lnSpc>
              <a:buNone/>
            </a:pPr>
            <a:r>
              <a:rPr lang="en-US" sz="3550">
                <a:solidFill>
                  <a:srgbClr val="233E32"/>
                </a:solidFill>
                <a:latin typeface="Alice" pitchFamily="34" charset="0"/>
                <a:ea typeface="Alice" pitchFamily="34" charset="-122"/>
                <a:cs typeface="Alice" pitchFamily="34" charset="-120"/>
              </a:rPr>
              <a:t>Conclusion: </a:t>
            </a:r>
            <a:r>
              <a:rPr lang="en-US" sz="3550" dirty="0">
                <a:solidFill>
                  <a:srgbClr val="233E32"/>
                </a:solidFill>
                <a:latin typeface="Alice" pitchFamily="34" charset="0"/>
                <a:ea typeface="Alice" pitchFamily="34" charset="-122"/>
                <a:cs typeface="Alice" pitchFamily="34" charset="-120"/>
              </a:rPr>
              <a:t>The Path Forward</a:t>
            </a:r>
            <a:endParaRPr lang="en-US" sz="3550" dirty="0"/>
          </a:p>
        </p:txBody>
      </p:sp>
      <p:pic>
        <p:nvPicPr>
          <p:cNvPr id="4" name="Image 1" descr="preencoded.png"/>
          <p:cNvPicPr>
            <a:picLocks noChangeAspect="1"/>
          </p:cNvPicPr>
          <p:nvPr/>
        </p:nvPicPr>
        <p:blipFill>
          <a:blip r:embed="rId4"/>
          <a:stretch>
            <a:fillRect/>
          </a:stretch>
        </p:blipFill>
        <p:spPr>
          <a:xfrm>
            <a:off x="638294" y="4172902"/>
            <a:ext cx="4329708" cy="1143000"/>
          </a:xfrm>
          <a:prstGeom prst="rect">
            <a:avLst/>
          </a:prstGeom>
        </p:spPr>
      </p:pic>
      <p:sp>
        <p:nvSpPr>
          <p:cNvPr id="5" name="Text 1"/>
          <p:cNvSpPr/>
          <p:nvPr/>
        </p:nvSpPr>
        <p:spPr>
          <a:xfrm>
            <a:off x="820579" y="4902279"/>
            <a:ext cx="3052405" cy="284917"/>
          </a:xfrm>
          <a:prstGeom prst="rect">
            <a:avLst/>
          </a:prstGeom>
          <a:noFill/>
          <a:ln/>
        </p:spPr>
        <p:txBody>
          <a:bodyPr wrap="none" lIns="0" tIns="0" rIns="0" bIns="0" rtlCol="0" anchor="t"/>
          <a:lstStyle/>
          <a:p>
            <a:pPr marL="0" indent="0" algn="l">
              <a:lnSpc>
                <a:spcPts val="2200"/>
              </a:lnSpc>
              <a:buNone/>
            </a:pPr>
            <a:r>
              <a:rPr lang="en-US" sz="1750" dirty="0">
                <a:solidFill>
                  <a:srgbClr val="2C2821"/>
                </a:solidFill>
                <a:latin typeface="Alice" pitchFamily="34" charset="0"/>
                <a:ea typeface="Alice" pitchFamily="34" charset="-122"/>
                <a:cs typeface="Alice" pitchFamily="34" charset="-120"/>
              </a:rPr>
              <a:t>Phase 1: Immediate (0-2 Years)</a:t>
            </a:r>
            <a:endParaRPr lang="en-US" sz="1750" dirty="0"/>
          </a:p>
        </p:txBody>
      </p:sp>
      <p:sp>
        <p:nvSpPr>
          <p:cNvPr id="6" name="Text 2"/>
          <p:cNvSpPr/>
          <p:nvPr/>
        </p:nvSpPr>
        <p:spPr>
          <a:xfrm>
            <a:off x="820579" y="5296614"/>
            <a:ext cx="3965138" cy="1459111"/>
          </a:xfrm>
          <a:prstGeom prst="rect">
            <a:avLst/>
          </a:prstGeom>
          <a:noFill/>
          <a:ln/>
        </p:spPr>
        <p:txBody>
          <a:bodyPr wrap="square" lIns="0" tIns="0" rIns="0" bIns="0" rtlCol="0" anchor="t"/>
          <a:lstStyle/>
          <a:p>
            <a:pPr marL="0" indent="0" algn="l">
              <a:lnSpc>
                <a:spcPts val="2250"/>
              </a:lnSpc>
              <a:buNone/>
            </a:pPr>
            <a:r>
              <a:rPr lang="en-US" sz="1400" dirty="0">
                <a:solidFill>
                  <a:srgbClr val="2C2821"/>
                </a:solidFill>
                <a:latin typeface="Lora" pitchFamily="34" charset="0"/>
                <a:ea typeface="Lora" pitchFamily="34" charset="-122"/>
                <a:cs typeface="Lora" pitchFamily="34" charset="-120"/>
              </a:rPr>
              <a:t>Deploy precision irrigation in selected districts. Pilot drone monitoring and greenhouse clusters. Introduce drip systems in water-scarce regions. Launch vertical farming in metropolitan areas.</a:t>
            </a:r>
            <a:endParaRPr lang="en-US" sz="1400" dirty="0"/>
          </a:p>
        </p:txBody>
      </p:sp>
      <p:pic>
        <p:nvPicPr>
          <p:cNvPr id="7" name="Image 2" descr="preencoded.png"/>
          <p:cNvPicPr>
            <a:picLocks noChangeAspect="1"/>
          </p:cNvPicPr>
          <p:nvPr/>
        </p:nvPicPr>
        <p:blipFill>
          <a:blip r:embed="rId4"/>
          <a:stretch>
            <a:fillRect/>
          </a:stretch>
        </p:blipFill>
        <p:spPr>
          <a:xfrm>
            <a:off x="5150287" y="3899297"/>
            <a:ext cx="4329708" cy="1143000"/>
          </a:xfrm>
          <a:prstGeom prst="rect">
            <a:avLst/>
          </a:prstGeom>
        </p:spPr>
      </p:pic>
      <p:sp>
        <p:nvSpPr>
          <p:cNvPr id="8" name="Text 3"/>
          <p:cNvSpPr/>
          <p:nvPr/>
        </p:nvSpPr>
        <p:spPr>
          <a:xfrm>
            <a:off x="5332571" y="4628674"/>
            <a:ext cx="3386376" cy="284917"/>
          </a:xfrm>
          <a:prstGeom prst="rect">
            <a:avLst/>
          </a:prstGeom>
          <a:noFill/>
          <a:ln/>
        </p:spPr>
        <p:txBody>
          <a:bodyPr wrap="none" lIns="0" tIns="0" rIns="0" bIns="0" rtlCol="0" anchor="t"/>
          <a:lstStyle/>
          <a:p>
            <a:pPr marL="0" indent="0" algn="l">
              <a:lnSpc>
                <a:spcPts val="2200"/>
              </a:lnSpc>
              <a:buNone/>
            </a:pPr>
            <a:r>
              <a:rPr lang="en-US" sz="1750" dirty="0">
                <a:solidFill>
                  <a:srgbClr val="2C2821"/>
                </a:solidFill>
                <a:latin typeface="Alice" pitchFamily="34" charset="0"/>
                <a:ea typeface="Alice" pitchFamily="34" charset="-122"/>
                <a:cs typeface="Alice" pitchFamily="34" charset="-120"/>
              </a:rPr>
              <a:t>Phase 2: Medium-Term (2-5 Years)</a:t>
            </a:r>
            <a:endParaRPr lang="en-US" sz="1750" dirty="0"/>
          </a:p>
        </p:txBody>
      </p:sp>
      <p:sp>
        <p:nvSpPr>
          <p:cNvPr id="9" name="Text 4"/>
          <p:cNvSpPr/>
          <p:nvPr/>
        </p:nvSpPr>
        <p:spPr>
          <a:xfrm>
            <a:off x="5332571" y="5023009"/>
            <a:ext cx="3965138" cy="1459111"/>
          </a:xfrm>
          <a:prstGeom prst="rect">
            <a:avLst/>
          </a:prstGeom>
          <a:noFill/>
          <a:ln/>
        </p:spPr>
        <p:txBody>
          <a:bodyPr wrap="square" lIns="0" tIns="0" rIns="0" bIns="0" rtlCol="0" anchor="t"/>
          <a:lstStyle/>
          <a:p>
            <a:pPr marL="0" indent="0" algn="l">
              <a:lnSpc>
                <a:spcPts val="2250"/>
              </a:lnSpc>
              <a:buNone/>
            </a:pPr>
            <a:r>
              <a:rPr lang="en-US" sz="1400" dirty="0">
                <a:solidFill>
                  <a:srgbClr val="2C2821"/>
                </a:solidFill>
                <a:latin typeface="Lora" pitchFamily="34" charset="0"/>
                <a:ea typeface="Lora" pitchFamily="34" charset="-122"/>
                <a:cs typeface="Lora" pitchFamily="34" charset="-120"/>
              </a:rPr>
              <a:t>Build climate-controlled greenhouse networks. Establish integrated digital supply chain platforms. Implement AI advisory systems and blockchain traceability. Create comprehensive farmer training centers.</a:t>
            </a:r>
            <a:endParaRPr lang="en-US" sz="1400" dirty="0"/>
          </a:p>
        </p:txBody>
      </p:sp>
      <p:pic>
        <p:nvPicPr>
          <p:cNvPr id="10" name="Image 3" descr="preencoded.png"/>
          <p:cNvPicPr>
            <a:picLocks noChangeAspect="1"/>
          </p:cNvPicPr>
          <p:nvPr/>
        </p:nvPicPr>
        <p:blipFill>
          <a:blip r:embed="rId4"/>
          <a:stretch>
            <a:fillRect/>
          </a:stretch>
        </p:blipFill>
        <p:spPr>
          <a:xfrm>
            <a:off x="9662279" y="3625810"/>
            <a:ext cx="4329827" cy="1143000"/>
          </a:xfrm>
          <a:prstGeom prst="rect">
            <a:avLst/>
          </a:prstGeom>
        </p:spPr>
      </p:pic>
      <p:sp>
        <p:nvSpPr>
          <p:cNvPr id="11" name="Text 5"/>
          <p:cNvSpPr/>
          <p:nvPr/>
        </p:nvSpPr>
        <p:spPr>
          <a:xfrm>
            <a:off x="9844564" y="4355187"/>
            <a:ext cx="3163372" cy="284917"/>
          </a:xfrm>
          <a:prstGeom prst="rect">
            <a:avLst/>
          </a:prstGeom>
          <a:noFill/>
          <a:ln/>
        </p:spPr>
        <p:txBody>
          <a:bodyPr wrap="none" lIns="0" tIns="0" rIns="0" bIns="0" rtlCol="0" anchor="t"/>
          <a:lstStyle/>
          <a:p>
            <a:pPr marL="0" indent="0" algn="l">
              <a:lnSpc>
                <a:spcPts val="2200"/>
              </a:lnSpc>
              <a:buNone/>
            </a:pPr>
            <a:r>
              <a:rPr lang="en-US" sz="1750" dirty="0">
                <a:solidFill>
                  <a:srgbClr val="2C2821"/>
                </a:solidFill>
                <a:latin typeface="Alice" pitchFamily="34" charset="0"/>
                <a:ea typeface="Alice" pitchFamily="34" charset="-122"/>
                <a:cs typeface="Alice" pitchFamily="34" charset="-120"/>
              </a:rPr>
              <a:t>Phase 3: Long-Term (5-10 Years)</a:t>
            </a:r>
            <a:endParaRPr lang="en-US" sz="1750" dirty="0"/>
          </a:p>
        </p:txBody>
      </p:sp>
      <p:sp>
        <p:nvSpPr>
          <p:cNvPr id="12" name="Text 6"/>
          <p:cNvSpPr/>
          <p:nvPr/>
        </p:nvSpPr>
        <p:spPr>
          <a:xfrm>
            <a:off x="9844564" y="4749522"/>
            <a:ext cx="3965257" cy="1750933"/>
          </a:xfrm>
          <a:prstGeom prst="rect">
            <a:avLst/>
          </a:prstGeom>
          <a:noFill/>
          <a:ln/>
        </p:spPr>
        <p:txBody>
          <a:bodyPr wrap="square" lIns="0" tIns="0" rIns="0" bIns="0" rtlCol="0" anchor="t"/>
          <a:lstStyle/>
          <a:p>
            <a:pPr marL="0" indent="0" algn="l">
              <a:lnSpc>
                <a:spcPts val="2250"/>
              </a:lnSpc>
              <a:buNone/>
            </a:pPr>
            <a:r>
              <a:rPr lang="en-US" sz="1400" dirty="0">
                <a:solidFill>
                  <a:srgbClr val="2C2821"/>
                </a:solidFill>
                <a:latin typeface="Lora" pitchFamily="34" charset="0"/>
                <a:ea typeface="Lora" pitchFamily="34" charset="-122"/>
                <a:cs typeface="Lora" pitchFamily="34" charset="-120"/>
              </a:rPr>
              <a:t>Create fully integrated climate-resilient supply chains. Establish national food security networks. Implement sustainability monitoring systems. Develop export capabilities for premium climate-resilient produce.</a:t>
            </a:r>
            <a:endParaRPr lang="en-US" sz="1400" dirty="0"/>
          </a:p>
        </p:txBody>
      </p:sp>
      <p:sp>
        <p:nvSpPr>
          <p:cNvPr id="13" name="Text 7"/>
          <p:cNvSpPr/>
          <p:nvPr/>
        </p:nvSpPr>
        <p:spPr>
          <a:xfrm>
            <a:off x="638294" y="7143155"/>
            <a:ext cx="13353812" cy="583644"/>
          </a:xfrm>
          <a:prstGeom prst="rect">
            <a:avLst/>
          </a:prstGeom>
          <a:noFill/>
          <a:ln/>
        </p:spPr>
        <p:txBody>
          <a:bodyPr wrap="square" lIns="0" tIns="0" rIns="0" bIns="0" rtlCol="0" anchor="t"/>
          <a:lstStyle/>
          <a:p>
            <a:pPr marL="0" indent="0" algn="l">
              <a:lnSpc>
                <a:spcPts val="2250"/>
              </a:lnSpc>
              <a:buNone/>
            </a:pPr>
            <a:r>
              <a:rPr lang="en-US" sz="1400" dirty="0">
                <a:solidFill>
                  <a:srgbClr val="2C2821"/>
                </a:solidFill>
                <a:latin typeface="Lora" pitchFamily="34" charset="0"/>
                <a:ea typeface="Lora" pitchFamily="34" charset="-122"/>
                <a:cs typeface="Lora" pitchFamily="34" charset="-120"/>
              </a:rPr>
              <a:t>By synthesizing advanced digital tools with localized storage and logistics innovations, this framework aims to secure India's food supply, strengthen rural livelihoods, and foster sustainable development amid accelerating climate change.</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4630400" cy="82296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309" t="-13732" r="-2956" b="-10949"/>
            </a:stretch>
          </a:blipFill>
        </p:spPr>
      </p:sp>
      <p:sp>
        <p:nvSpPr>
          <p:cNvPr id="3" name="TextBox 3"/>
          <p:cNvSpPr txBox="1"/>
          <p:nvPr/>
        </p:nvSpPr>
        <p:spPr>
          <a:xfrm>
            <a:off x="2224663" y="2545706"/>
            <a:ext cx="10181074" cy="2503442"/>
          </a:xfrm>
          <a:prstGeom prst="rect">
            <a:avLst/>
          </a:prstGeom>
        </p:spPr>
        <p:txBody>
          <a:bodyPr lIns="0" tIns="0" rIns="0" bIns="0" rtlCol="0" anchor="t">
            <a:spAutoFit/>
          </a:bodyPr>
          <a:lstStyle/>
          <a:p>
            <a:pPr algn="ctr">
              <a:lnSpc>
                <a:spcPts val="21350"/>
              </a:lnSpc>
              <a:spcBef>
                <a:spcPct val="0"/>
              </a:spcBef>
            </a:pPr>
            <a:r>
              <a:rPr lang="en-US" sz="15250" b="1">
                <a:solidFill>
                  <a:srgbClr val="FFFFFF"/>
                </a:solidFill>
                <a:latin typeface="Lato Heavy"/>
                <a:ea typeface="Lato Heavy"/>
                <a:cs typeface="Lato Heavy"/>
                <a:sym typeface="Lato Heavy"/>
              </a:rPr>
              <a:t>Thank You</a:t>
            </a:r>
          </a:p>
        </p:txBody>
      </p:sp>
      <p:sp>
        <p:nvSpPr>
          <p:cNvPr id="4" name="Freeform 4"/>
          <p:cNvSpPr/>
          <p:nvPr/>
        </p:nvSpPr>
        <p:spPr>
          <a:xfrm rot="5067029" flipV="1">
            <a:off x="6396186" y="3057099"/>
            <a:ext cx="977687" cy="952800"/>
          </a:xfrm>
          <a:custGeom>
            <a:avLst/>
            <a:gdLst/>
            <a:ahLst/>
            <a:cxnLst/>
            <a:rect l="l" t="t" r="r" b="b"/>
            <a:pathLst>
              <a:path w="1222109" h="1191000">
                <a:moveTo>
                  <a:pt x="0" y="1191000"/>
                </a:moveTo>
                <a:lnTo>
                  <a:pt x="1222109" y="1191000"/>
                </a:lnTo>
                <a:lnTo>
                  <a:pt x="1222109" y="0"/>
                </a:lnTo>
                <a:lnTo>
                  <a:pt x="0" y="0"/>
                </a:lnTo>
                <a:lnTo>
                  <a:pt x="0" y="119100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rot="-5400000">
            <a:off x="6343337" y="-57463"/>
            <a:ext cx="1943726" cy="14630400"/>
            <a:chOff x="0" y="0"/>
            <a:chExt cx="639910" cy="4816593"/>
          </a:xfrm>
        </p:grpSpPr>
        <p:sp>
          <p:nvSpPr>
            <p:cNvPr id="6" name="Freeform 6"/>
            <p:cNvSpPr/>
            <p:nvPr/>
          </p:nvSpPr>
          <p:spPr>
            <a:xfrm>
              <a:off x="0" y="0"/>
              <a:ext cx="639910" cy="4816592"/>
            </a:xfrm>
            <a:custGeom>
              <a:avLst/>
              <a:gdLst/>
              <a:ahLst/>
              <a:cxnLst/>
              <a:rect l="l" t="t" r="r" b="b"/>
              <a:pathLst>
                <a:path w="639910" h="4816592">
                  <a:moveTo>
                    <a:pt x="0" y="0"/>
                  </a:moveTo>
                  <a:lnTo>
                    <a:pt x="639910" y="0"/>
                  </a:lnTo>
                  <a:lnTo>
                    <a:pt x="639910" y="4816592"/>
                  </a:lnTo>
                  <a:lnTo>
                    <a:pt x="0" y="4816592"/>
                  </a:lnTo>
                  <a:close/>
                </a:path>
              </a:pathLst>
            </a:custGeom>
            <a:solidFill>
              <a:srgbClr val="03261D"/>
            </a:solidFill>
          </p:spPr>
        </p:sp>
        <p:sp>
          <p:nvSpPr>
            <p:cNvPr id="7" name="TextBox 7"/>
            <p:cNvSpPr txBox="1"/>
            <p:nvPr/>
          </p:nvSpPr>
          <p:spPr>
            <a:xfrm>
              <a:off x="0" y="-171450"/>
              <a:ext cx="639910" cy="4988043"/>
            </a:xfrm>
            <a:prstGeom prst="rect">
              <a:avLst/>
            </a:prstGeom>
          </p:spPr>
          <p:txBody>
            <a:bodyPr lIns="40640" tIns="40640" rIns="40640" bIns="40640" rtlCol="0" anchor="ctr"/>
            <a:lstStyle/>
            <a:p>
              <a:pPr algn="ctr">
                <a:lnSpc>
                  <a:spcPts val="3585"/>
                </a:lnSpc>
              </a:pPr>
              <a:endParaRPr sz="1440"/>
            </a:p>
          </p:txBody>
        </p:sp>
      </p:grpSp>
      <p:sp>
        <p:nvSpPr>
          <p:cNvPr id="8" name="TextBox 8"/>
          <p:cNvSpPr txBox="1"/>
          <p:nvPr/>
        </p:nvSpPr>
        <p:spPr>
          <a:xfrm>
            <a:off x="2277418" y="4896435"/>
            <a:ext cx="10075566" cy="492443"/>
          </a:xfrm>
          <a:prstGeom prst="rect">
            <a:avLst/>
          </a:prstGeom>
        </p:spPr>
        <p:txBody>
          <a:bodyPr lIns="0" tIns="0" rIns="0" bIns="0" rtlCol="0" anchor="t">
            <a:spAutoFit/>
          </a:bodyPr>
          <a:lstStyle/>
          <a:p>
            <a:pPr algn="ctr">
              <a:lnSpc>
                <a:spcPts val="4056"/>
              </a:lnSpc>
              <a:spcBef>
                <a:spcPct val="0"/>
              </a:spcBef>
            </a:pPr>
            <a:r>
              <a:rPr lang="en-US" sz="2898" spc="1274">
                <a:solidFill>
                  <a:srgbClr val="FFFFFF"/>
                </a:solidFill>
                <a:latin typeface="Lato"/>
                <a:ea typeface="Lato"/>
                <a:cs typeface="Lato"/>
                <a:sym typeface="Lato"/>
              </a:rPr>
              <a:t>FOR YOUR ATTENTION</a:t>
            </a:r>
          </a:p>
        </p:txBody>
      </p:sp>
      <p:grpSp>
        <p:nvGrpSpPr>
          <p:cNvPr id="9" name="Group 9"/>
          <p:cNvGrpSpPr/>
          <p:nvPr/>
        </p:nvGrpSpPr>
        <p:grpSpPr>
          <a:xfrm rot="-5400000">
            <a:off x="6343337" y="-6343337"/>
            <a:ext cx="1943726" cy="14630400"/>
            <a:chOff x="0" y="0"/>
            <a:chExt cx="639910" cy="4816593"/>
          </a:xfrm>
        </p:grpSpPr>
        <p:sp>
          <p:nvSpPr>
            <p:cNvPr id="10" name="Freeform 10"/>
            <p:cNvSpPr/>
            <p:nvPr/>
          </p:nvSpPr>
          <p:spPr>
            <a:xfrm>
              <a:off x="0" y="0"/>
              <a:ext cx="639910" cy="4816592"/>
            </a:xfrm>
            <a:custGeom>
              <a:avLst/>
              <a:gdLst/>
              <a:ahLst/>
              <a:cxnLst/>
              <a:rect l="l" t="t" r="r" b="b"/>
              <a:pathLst>
                <a:path w="639910" h="4816592">
                  <a:moveTo>
                    <a:pt x="0" y="0"/>
                  </a:moveTo>
                  <a:lnTo>
                    <a:pt x="639910" y="0"/>
                  </a:lnTo>
                  <a:lnTo>
                    <a:pt x="639910" y="4816592"/>
                  </a:lnTo>
                  <a:lnTo>
                    <a:pt x="0" y="4816592"/>
                  </a:lnTo>
                  <a:close/>
                </a:path>
              </a:pathLst>
            </a:custGeom>
            <a:solidFill>
              <a:srgbClr val="03261D"/>
            </a:solidFill>
          </p:spPr>
        </p:sp>
        <p:sp>
          <p:nvSpPr>
            <p:cNvPr id="11" name="TextBox 11"/>
            <p:cNvSpPr txBox="1"/>
            <p:nvPr/>
          </p:nvSpPr>
          <p:spPr>
            <a:xfrm>
              <a:off x="0" y="-171450"/>
              <a:ext cx="639910" cy="4988043"/>
            </a:xfrm>
            <a:prstGeom prst="rect">
              <a:avLst/>
            </a:prstGeom>
          </p:spPr>
          <p:txBody>
            <a:bodyPr lIns="40640" tIns="40640" rIns="40640" bIns="40640" rtlCol="0" anchor="ctr"/>
            <a:lstStyle/>
            <a:p>
              <a:pPr algn="ctr">
                <a:lnSpc>
                  <a:spcPts val="3585"/>
                </a:lnSpc>
              </a:pPr>
              <a:endParaRPr sz="144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14625"/>
          </a:xfrm>
          <a:prstGeom prst="rect">
            <a:avLst/>
          </a:prstGeom>
        </p:spPr>
      </p:pic>
      <p:sp>
        <p:nvSpPr>
          <p:cNvPr id="3" name="Text 0"/>
          <p:cNvSpPr/>
          <p:nvPr/>
        </p:nvSpPr>
        <p:spPr>
          <a:xfrm>
            <a:off x="760095" y="3311843"/>
            <a:ext cx="9820989" cy="678656"/>
          </a:xfrm>
          <a:prstGeom prst="rect">
            <a:avLst/>
          </a:prstGeom>
          <a:noFill/>
          <a:ln/>
        </p:spPr>
        <p:txBody>
          <a:bodyPr wrap="none" lIns="0" tIns="0" rIns="0" bIns="0" rtlCol="0" anchor="t"/>
          <a:lstStyle/>
          <a:p>
            <a:pPr marL="0" indent="0" algn="l">
              <a:lnSpc>
                <a:spcPts val="5300"/>
              </a:lnSpc>
              <a:buNone/>
            </a:pPr>
            <a:r>
              <a:rPr lang="en-US" sz="4250">
                <a:latin typeface="Alice" pitchFamily="34" charset="0"/>
                <a:ea typeface="Alice" pitchFamily="34" charset="-122"/>
                <a:cs typeface="Alice" pitchFamily="34" charset="-120"/>
              </a:rPr>
              <a:t>The Challenge: India's Agricultural Crisis</a:t>
            </a:r>
            <a:endParaRPr lang="en-US" sz="4250" dirty="0"/>
          </a:p>
        </p:txBody>
      </p:sp>
      <p:sp>
        <p:nvSpPr>
          <p:cNvPr id="4" name="Text 1"/>
          <p:cNvSpPr/>
          <p:nvPr/>
        </p:nvSpPr>
        <p:spPr>
          <a:xfrm>
            <a:off x="760095" y="4185880"/>
            <a:ext cx="3257550" cy="407194"/>
          </a:xfrm>
          <a:prstGeom prst="rect">
            <a:avLst/>
          </a:prstGeom>
          <a:noFill/>
          <a:ln/>
        </p:spPr>
        <p:txBody>
          <a:bodyPr wrap="none" lIns="0" tIns="0" rIns="0" bIns="0" rtlCol="0" anchor="t"/>
          <a:lstStyle/>
          <a:p>
            <a:pPr marL="0" indent="0" algn="l">
              <a:lnSpc>
                <a:spcPts val="3200"/>
              </a:lnSpc>
              <a:buNone/>
            </a:pPr>
            <a:r>
              <a:rPr lang="en-US" sz="2550">
                <a:latin typeface="Alice" pitchFamily="34" charset="0"/>
                <a:ea typeface="Alice" pitchFamily="34" charset="-122"/>
                <a:cs typeface="Alice" pitchFamily="34" charset="-120"/>
              </a:rPr>
              <a:t>Staggering Losses</a:t>
            </a:r>
            <a:endParaRPr lang="en-US" sz="2550" dirty="0"/>
          </a:p>
        </p:txBody>
      </p:sp>
      <p:sp>
        <p:nvSpPr>
          <p:cNvPr id="5" name="Text 2"/>
          <p:cNvSpPr/>
          <p:nvPr/>
        </p:nvSpPr>
        <p:spPr>
          <a:xfrm>
            <a:off x="760095" y="4671834"/>
            <a:ext cx="6290191" cy="1042273"/>
          </a:xfrm>
          <a:prstGeom prst="rect">
            <a:avLst/>
          </a:prstGeom>
          <a:noFill/>
          <a:ln/>
        </p:spPr>
        <p:txBody>
          <a:bodyPr wrap="square" lIns="0" tIns="0" rIns="0" bIns="0" rtlCol="0" anchor="t"/>
          <a:lstStyle/>
          <a:p>
            <a:pPr marL="0" indent="0" algn="l">
              <a:lnSpc>
                <a:spcPts val="2700"/>
              </a:lnSpc>
              <a:buNone/>
            </a:pPr>
            <a:r>
              <a:rPr lang="en-US" sz="1700">
                <a:latin typeface="Lora" pitchFamily="34" charset="0"/>
                <a:ea typeface="Lora" pitchFamily="34" charset="-122"/>
                <a:cs typeface="Lora" pitchFamily="34" charset="-120"/>
              </a:rPr>
              <a:t>India loses </a:t>
            </a:r>
            <a:r>
              <a:rPr lang="en-US" sz="1700" b="1">
                <a:latin typeface="Lora" pitchFamily="34" charset="0"/>
                <a:ea typeface="Lora" pitchFamily="34" charset="-122"/>
                <a:cs typeface="Lora" pitchFamily="34" charset="-120"/>
              </a:rPr>
              <a:t>₹1.5 lakh crore</a:t>
            </a:r>
            <a:r>
              <a:rPr lang="en-US" sz="1700">
                <a:latin typeface="Lora" pitchFamily="34" charset="0"/>
                <a:ea typeface="Lora" pitchFamily="34" charset="-122"/>
                <a:cs typeface="Lora" pitchFamily="34" charset="-120"/>
              </a:rPr>
              <a:t> ($18.5 billion) annually in post-harvest losses—74 million tonnes of food wasted each year, representing 22% of foodgrain output.</a:t>
            </a:r>
            <a:endParaRPr lang="en-US" sz="1700" dirty="0"/>
          </a:p>
        </p:txBody>
      </p:sp>
      <p:sp>
        <p:nvSpPr>
          <p:cNvPr id="6" name="Text 3"/>
          <p:cNvSpPr/>
          <p:nvPr/>
        </p:nvSpPr>
        <p:spPr>
          <a:xfrm>
            <a:off x="760094" y="5779942"/>
            <a:ext cx="6290191" cy="1042273"/>
          </a:xfrm>
          <a:prstGeom prst="rect">
            <a:avLst/>
          </a:prstGeom>
          <a:noFill/>
          <a:ln/>
        </p:spPr>
        <p:txBody>
          <a:bodyPr wrap="square" lIns="0" tIns="0" rIns="0" bIns="0" rtlCol="0" anchor="t"/>
          <a:lstStyle/>
          <a:p>
            <a:pPr marL="0" indent="0" algn="l">
              <a:lnSpc>
                <a:spcPts val="2700"/>
              </a:lnSpc>
              <a:buNone/>
            </a:pPr>
            <a:r>
              <a:rPr lang="en-US" sz="1700">
                <a:latin typeface="Lora" pitchFamily="34" charset="0"/>
                <a:ea typeface="Lora" pitchFamily="34" charset="-122"/>
                <a:cs typeface="Lora" pitchFamily="34" charset="-120"/>
              </a:rPr>
              <a:t>Climate change intensifies these challenges through erratic rainfall, rising temperatures, and extreme weather events, disrupting traditional agricultural systems.</a:t>
            </a:r>
            <a:endParaRPr lang="en-US" sz="1700" dirty="0"/>
          </a:p>
        </p:txBody>
      </p:sp>
      <p:sp>
        <p:nvSpPr>
          <p:cNvPr id="7" name="Text 4"/>
          <p:cNvSpPr/>
          <p:nvPr/>
        </p:nvSpPr>
        <p:spPr>
          <a:xfrm>
            <a:off x="7503513" y="4185880"/>
            <a:ext cx="3743682" cy="407194"/>
          </a:xfrm>
          <a:prstGeom prst="rect">
            <a:avLst/>
          </a:prstGeom>
          <a:noFill/>
          <a:ln/>
        </p:spPr>
        <p:txBody>
          <a:bodyPr wrap="none" lIns="0" tIns="0" rIns="0" bIns="0" rtlCol="0" anchor="t"/>
          <a:lstStyle/>
          <a:p>
            <a:pPr marL="0" indent="0" algn="l">
              <a:lnSpc>
                <a:spcPts val="3200"/>
              </a:lnSpc>
              <a:buNone/>
            </a:pPr>
            <a:r>
              <a:rPr lang="en-US" sz="2550">
                <a:latin typeface="Alice" pitchFamily="34" charset="0"/>
                <a:ea typeface="Alice" pitchFamily="34" charset="-122"/>
                <a:cs typeface="Alice" pitchFamily="34" charset="-120"/>
              </a:rPr>
              <a:t>Vulnerable Infrastructure</a:t>
            </a:r>
            <a:endParaRPr lang="en-US" sz="2550" dirty="0"/>
          </a:p>
        </p:txBody>
      </p:sp>
      <p:sp>
        <p:nvSpPr>
          <p:cNvPr id="8" name="Text 5"/>
          <p:cNvSpPr/>
          <p:nvPr/>
        </p:nvSpPr>
        <p:spPr>
          <a:xfrm>
            <a:off x="7503513" y="4649569"/>
            <a:ext cx="6290191" cy="1389698"/>
          </a:xfrm>
          <a:prstGeom prst="rect">
            <a:avLst/>
          </a:prstGeom>
          <a:noFill/>
          <a:ln/>
        </p:spPr>
        <p:txBody>
          <a:bodyPr wrap="square" lIns="0" tIns="0" rIns="0" bIns="0" rtlCol="0" anchor="t"/>
          <a:lstStyle/>
          <a:p>
            <a:pPr marL="0" indent="0" algn="l">
              <a:lnSpc>
                <a:spcPts val="2700"/>
              </a:lnSpc>
              <a:buNone/>
            </a:pPr>
            <a:r>
              <a:rPr lang="en-US" sz="1700">
                <a:latin typeface="Lora" pitchFamily="34" charset="0"/>
                <a:ea typeface="Lora" pitchFamily="34" charset="-122"/>
                <a:cs typeface="Lora" pitchFamily="34" charset="-120"/>
              </a:rPr>
              <a:t>60-70% of food grains stored in traditional structures offer limited climate resistance. Storage </a:t>
            </a:r>
            <a:r>
              <a:rPr lang="en-US" sz="1700" err="1">
                <a:latin typeface="Lora" pitchFamily="34" charset="0"/>
                <a:ea typeface="Lora" pitchFamily="34" charset="-122"/>
                <a:cs typeface="Lora" pitchFamily="34" charset="-120"/>
              </a:rPr>
              <a:t>moulds</a:t>
            </a:r>
            <a:r>
              <a:rPr lang="en-US" sz="1700">
                <a:latin typeface="Lora" pitchFamily="34" charset="0"/>
                <a:ea typeface="Lora" pitchFamily="34" charset="-122"/>
                <a:cs typeface="Lora" pitchFamily="34" charset="-120"/>
              </a:rPr>
              <a:t> thrive at 20-40°C with 70%+ humidity—conditions increasingly common due to climate change.</a:t>
            </a:r>
            <a:endParaRPr lang="en-US" sz="1700" dirty="0"/>
          </a:p>
        </p:txBody>
      </p:sp>
      <p:sp>
        <p:nvSpPr>
          <p:cNvPr id="10" name="TextBox 9">
            <a:extLst>
              <a:ext uri="{FF2B5EF4-FFF2-40B4-BE49-F238E27FC236}">
                <a16:creationId xmlns:a16="http://schemas.microsoft.com/office/drawing/2014/main" id="{EA5033A6-F61D-811E-EE48-2342A80D916F}"/>
              </a:ext>
            </a:extLst>
          </p:cNvPr>
          <p:cNvSpPr txBox="1"/>
          <p:nvPr/>
        </p:nvSpPr>
        <p:spPr>
          <a:xfrm>
            <a:off x="7503513" y="6051712"/>
            <a:ext cx="6107484" cy="1793055"/>
          </a:xfrm>
          <a:prstGeom prst="rect">
            <a:avLst/>
          </a:prstGeom>
          <a:noFill/>
          <a:ln/>
        </p:spPr>
        <p:txBody>
          <a:bodyPr wrap="square" lIns="0" tIns="0" rIns="0" bIns="0" rtlCol="0" anchor="t"/>
          <a:lstStyle>
            <a:defPPr>
              <a:defRPr lang="en-US"/>
            </a:defPPr>
            <a:lvl1pPr indent="0">
              <a:lnSpc>
                <a:spcPts val="2700"/>
              </a:lnSpc>
              <a:buNone/>
              <a:defRPr sz="1700">
                <a:solidFill>
                  <a:srgbClr val="2C2821"/>
                </a:solidFill>
                <a:latin typeface="Lora" pitchFamily="34" charset="0"/>
                <a:ea typeface="Lora" pitchFamily="34" charset="-122"/>
                <a:cs typeface="Lora" pitchFamily="34" charset="-120"/>
              </a:defRPr>
            </a:lvl1pPr>
          </a:lstStyle>
          <a:p>
            <a:r>
              <a:rPr lang="en-IN">
                <a:solidFill>
                  <a:schemeClr val="tx1"/>
                </a:solidFill>
              </a:rPr>
              <a:t>There’s no dedicated framework to monitor the whole supply chain and the carbon emissions from it. This presentation gives a basic concept of how the new framework should be formulated and what things can be incorporated.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350FA15-E2FC-06E6-3838-916E3294D414}"/>
              </a:ext>
            </a:extLst>
          </p:cNvPr>
          <p:cNvGraphicFramePr>
            <a:graphicFrameLocks noGrp="1"/>
          </p:cNvGraphicFramePr>
          <p:nvPr>
            <p:extLst>
              <p:ext uri="{D42A27DB-BD31-4B8C-83A1-F6EECF244321}">
                <p14:modId xmlns:p14="http://schemas.microsoft.com/office/powerpoint/2010/main" val="3715571188"/>
              </p:ext>
            </p:extLst>
          </p:nvPr>
        </p:nvGraphicFramePr>
        <p:xfrm>
          <a:off x="1" y="768925"/>
          <a:ext cx="14630400" cy="7450282"/>
        </p:xfrm>
        <a:graphic>
          <a:graphicData uri="http://schemas.openxmlformats.org/drawingml/2006/table">
            <a:tbl>
              <a:tblPr firstRow="1" bandRow="1">
                <a:tableStyleId>{93296810-A885-4BE3-A3E7-6D5BEEA58F35}</a:tableStyleId>
              </a:tblPr>
              <a:tblGrid>
                <a:gridCol w="952087">
                  <a:extLst>
                    <a:ext uri="{9D8B030D-6E8A-4147-A177-3AD203B41FA5}">
                      <a16:colId xmlns:a16="http://schemas.microsoft.com/office/drawing/2014/main" val="2616406183"/>
                    </a:ext>
                  </a:extLst>
                </a:gridCol>
                <a:gridCol w="2158063">
                  <a:extLst>
                    <a:ext uri="{9D8B030D-6E8A-4147-A177-3AD203B41FA5}">
                      <a16:colId xmlns:a16="http://schemas.microsoft.com/office/drawing/2014/main" val="2684906915"/>
                    </a:ext>
                  </a:extLst>
                </a:gridCol>
                <a:gridCol w="2020541">
                  <a:extLst>
                    <a:ext uri="{9D8B030D-6E8A-4147-A177-3AD203B41FA5}">
                      <a16:colId xmlns:a16="http://schemas.microsoft.com/office/drawing/2014/main" val="1659794163"/>
                    </a:ext>
                  </a:extLst>
                </a:gridCol>
                <a:gridCol w="1978225">
                  <a:extLst>
                    <a:ext uri="{9D8B030D-6E8A-4147-A177-3AD203B41FA5}">
                      <a16:colId xmlns:a16="http://schemas.microsoft.com/office/drawing/2014/main" val="2396081686"/>
                    </a:ext>
                  </a:extLst>
                </a:gridCol>
                <a:gridCol w="4051657">
                  <a:extLst>
                    <a:ext uri="{9D8B030D-6E8A-4147-A177-3AD203B41FA5}">
                      <a16:colId xmlns:a16="http://schemas.microsoft.com/office/drawing/2014/main" val="309465767"/>
                    </a:ext>
                  </a:extLst>
                </a:gridCol>
                <a:gridCol w="3469827">
                  <a:extLst>
                    <a:ext uri="{9D8B030D-6E8A-4147-A177-3AD203B41FA5}">
                      <a16:colId xmlns:a16="http://schemas.microsoft.com/office/drawing/2014/main" val="3241423488"/>
                    </a:ext>
                  </a:extLst>
                </a:gridCol>
              </a:tblGrid>
              <a:tr h="610600">
                <a:tc>
                  <a:txBody>
                    <a:bodyPr/>
                    <a:lstStyle/>
                    <a:p>
                      <a:pPr algn="ctr">
                        <a:lnSpc>
                          <a:spcPct val="150000"/>
                        </a:lnSpc>
                        <a:spcAft>
                          <a:spcPts val="1050"/>
                        </a:spcAft>
                        <a:buNone/>
                      </a:pPr>
                      <a:r>
                        <a:rPr lang="en-IN" sz="2000" b="1" dirty="0">
                          <a:solidFill>
                            <a:schemeClr val="bg1"/>
                          </a:solidFill>
                          <a:effectLst/>
                        </a:rPr>
                        <a:t>Sr. No</a:t>
                      </a:r>
                      <a:endParaRPr lang="en-IN" sz="2000" dirty="0">
                        <a:solidFill>
                          <a:schemeClr val="bg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2000" b="1" dirty="0">
                          <a:solidFill>
                            <a:schemeClr val="bg1"/>
                          </a:solidFill>
                          <a:effectLst/>
                        </a:rPr>
                        <a:t>Authors &amp; Year</a:t>
                      </a:r>
                      <a:endParaRPr lang="en-IN" sz="2000" dirty="0">
                        <a:solidFill>
                          <a:schemeClr val="bg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2000" b="1">
                          <a:solidFill>
                            <a:schemeClr val="bg1"/>
                          </a:solidFill>
                          <a:effectLst/>
                        </a:rPr>
                        <a:t>Title/Focus</a:t>
                      </a:r>
                      <a:endParaRPr lang="en-IN" sz="2000">
                        <a:solidFill>
                          <a:schemeClr val="bg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2000" b="1">
                          <a:solidFill>
                            <a:schemeClr val="bg1"/>
                          </a:solidFill>
                          <a:effectLst/>
                        </a:rPr>
                        <a:t>Research Area</a:t>
                      </a:r>
                      <a:endParaRPr lang="en-IN" sz="2000">
                        <a:solidFill>
                          <a:schemeClr val="bg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2000" b="1">
                          <a:solidFill>
                            <a:schemeClr val="bg1"/>
                          </a:solidFill>
                          <a:effectLst/>
                        </a:rPr>
                        <a:t>Key Findings</a:t>
                      </a:r>
                      <a:endParaRPr lang="en-IN" sz="2000">
                        <a:solidFill>
                          <a:schemeClr val="bg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2000" b="1">
                          <a:solidFill>
                            <a:schemeClr val="bg1"/>
                          </a:solidFill>
                          <a:effectLst/>
                        </a:rPr>
                        <a:t>Methodology</a:t>
                      </a:r>
                      <a:endParaRPr lang="en-IN" sz="2000">
                        <a:solidFill>
                          <a:schemeClr val="bg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935293200"/>
                  </a:ext>
                </a:extLst>
              </a:tr>
              <a:tr h="1331001">
                <a:tc>
                  <a:txBody>
                    <a:bodyPr/>
                    <a:lstStyle/>
                    <a:p>
                      <a:pPr algn="ctr"/>
                      <a:r>
                        <a:rPr lang="en-IN" sz="1600">
                          <a:solidFill>
                            <a:schemeClr val="tx1"/>
                          </a:solidFill>
                        </a:rPr>
                        <a:t>1</a:t>
                      </a:r>
                      <a:endParaRPr lang="en-IN" sz="160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spcAft>
                          <a:spcPts val="1050"/>
                        </a:spcAft>
                        <a:buNone/>
                      </a:pPr>
                      <a:r>
                        <a:rPr lang="en-IN" sz="1400" b="0" dirty="0">
                          <a:solidFill>
                            <a:schemeClr val="tx1"/>
                          </a:solidFill>
                          <a:effectLst/>
                        </a:rPr>
                        <a:t>Wood (2020)</a:t>
                      </a:r>
                      <a:endParaRPr lang="en-IN" sz="1400" b="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Singapore Urban Agriculture Model</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Urban Farming Systems</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Vertical farms use 90% less water; rotating towers with 38 tiers.</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Documented design and operation of rotating tower systems; measured water consumption and yield per tier; surveyed operational challenges in urban settings.</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373798907"/>
                  </a:ext>
                </a:extLst>
              </a:tr>
              <a:tr h="1331001">
                <a:tc>
                  <a:txBody>
                    <a:bodyPr/>
                    <a:lstStyle/>
                    <a:p>
                      <a:pPr algn="ctr"/>
                      <a:r>
                        <a:rPr lang="en-IN" sz="1600">
                          <a:solidFill>
                            <a:schemeClr val="tx1"/>
                          </a:solidFill>
                        </a:rPr>
                        <a:t>2</a:t>
                      </a:r>
                      <a:endParaRPr lang="en-IN" sz="1600">
                        <a:solidFill>
                          <a:schemeClr val="tx1"/>
                        </a:solidFill>
                        <a:latin typeface="Times New Roman" panose="02020603050405020304" pitchFamily="18" charset="0"/>
                        <a:cs typeface="Times New Roman" panose="02020603050405020304" pitchFamily="18" charset="0"/>
                      </a:endParaRPr>
                    </a:p>
                  </a:txBody>
                  <a:tcPr/>
                </a:tc>
                <a:tc>
                  <a:txBody>
                    <a:bodyPr/>
                    <a:lstStyle/>
                    <a:p>
                      <a:pPr lvl="0" algn="ctr">
                        <a:lnSpc>
                          <a:spcPct val="150000"/>
                        </a:lnSpc>
                        <a:spcAft>
                          <a:spcPts val="1050"/>
                        </a:spcAft>
                        <a:buNone/>
                      </a:pPr>
                      <a:r>
                        <a:rPr lang="en-IN" sz="1400" b="0">
                          <a:solidFill>
                            <a:schemeClr val="tx1"/>
                          </a:solidFill>
                          <a:effectLst/>
                        </a:rPr>
                        <a:t>Schreefel et al. (2022)</a:t>
                      </a:r>
                      <a:endParaRPr lang="en-IN" sz="1400" b="0">
                        <a:solidFill>
                          <a:schemeClr val="tx1"/>
                        </a:solidFill>
                        <a:effectLst/>
                        <a:latin typeface="Times New Roman"/>
                        <a:ea typeface="Calibri"/>
                        <a:cs typeface="Calibri"/>
                      </a:endParaRPr>
                    </a:p>
                  </a:txBody>
                  <a:tcPr marL="68580" marR="68580" marT="0" marB="0"/>
                </a:tc>
                <a:tc>
                  <a:txBody>
                    <a:bodyPr/>
                    <a:lstStyle/>
                    <a:p>
                      <a:pPr lvl="0" algn="ctr">
                        <a:lnSpc>
                          <a:spcPct val="150000"/>
                        </a:lnSpc>
                        <a:spcAft>
                          <a:spcPts val="1050"/>
                        </a:spcAft>
                        <a:buNone/>
                      </a:pPr>
                      <a:r>
                        <a:rPr lang="en-IN" sz="1400" b="0">
                          <a:solidFill>
                            <a:schemeClr val="tx1"/>
                          </a:solidFill>
                          <a:effectLst/>
                        </a:rPr>
                        <a:t>Agricultural Export Performance Analysis</a:t>
                      </a:r>
                      <a:endParaRPr lang="en-IN" sz="1400" b="0">
                        <a:solidFill>
                          <a:schemeClr val="tx1"/>
                        </a:solidFill>
                        <a:effectLst/>
                        <a:latin typeface="Times New Roman"/>
                        <a:ea typeface="Calibri"/>
                        <a:cs typeface="Calibri"/>
                      </a:endParaRPr>
                    </a:p>
                  </a:txBody>
                  <a:tcPr marL="68580" marR="68580" marT="0" marB="0"/>
                </a:tc>
                <a:tc>
                  <a:txBody>
                    <a:bodyPr/>
                    <a:lstStyle/>
                    <a:p>
                      <a:pPr lvl="0" algn="ctr">
                        <a:lnSpc>
                          <a:spcPct val="150000"/>
                        </a:lnSpc>
                        <a:spcAft>
                          <a:spcPts val="1050"/>
                        </a:spcAft>
                        <a:buNone/>
                      </a:pPr>
                      <a:r>
                        <a:rPr lang="en-IN" sz="1400" b="0">
                          <a:solidFill>
                            <a:schemeClr val="tx1"/>
                          </a:solidFill>
                          <a:effectLst/>
                        </a:rPr>
                        <a:t>Global Agricultural Trade</a:t>
                      </a:r>
                      <a:endParaRPr lang="en-IN" sz="1400" b="0">
                        <a:solidFill>
                          <a:schemeClr val="tx1"/>
                        </a:solidFill>
                        <a:effectLst/>
                        <a:latin typeface="Times New Roman"/>
                        <a:ea typeface="Calibri"/>
                        <a:cs typeface="Calibri"/>
                      </a:endParaRPr>
                    </a:p>
                  </a:txBody>
                  <a:tcPr marL="68580" marR="68580" marT="0" marB="0"/>
                </a:tc>
                <a:tc>
                  <a:txBody>
                    <a:bodyPr/>
                    <a:lstStyle/>
                    <a:p>
                      <a:pPr lvl="0" algn="ctr">
                        <a:lnSpc>
                          <a:spcPct val="150000"/>
                        </a:lnSpc>
                        <a:spcAft>
                          <a:spcPts val="1050"/>
                        </a:spcAft>
                        <a:buNone/>
                      </a:pPr>
                      <a:r>
                        <a:rPr lang="en-IN" sz="1400" b="0">
                          <a:solidFill>
                            <a:schemeClr val="tx1"/>
                          </a:solidFill>
                          <a:effectLst/>
                        </a:rPr>
                        <a:t>The Netherlands is the world’s second-largest food exporter despite small land area.</a:t>
                      </a:r>
                      <a:endParaRPr lang="en-IN" sz="1400" b="0">
                        <a:solidFill>
                          <a:schemeClr val="tx1"/>
                        </a:solidFill>
                        <a:effectLst/>
                        <a:ea typeface="Calibri"/>
                        <a:cs typeface="Calibri"/>
                      </a:endParaRPr>
                    </a:p>
                  </a:txBody>
                  <a:tcPr marL="68580" marR="68580" marT="0" marB="0"/>
                </a:tc>
                <a:tc>
                  <a:txBody>
                    <a:bodyPr/>
                    <a:lstStyle/>
                    <a:p>
                      <a:pPr lvl="0" algn="ctr">
                        <a:lnSpc>
                          <a:spcPct val="150000"/>
                        </a:lnSpc>
                        <a:spcAft>
                          <a:spcPts val="1050"/>
                        </a:spcAft>
                        <a:buNone/>
                      </a:pPr>
                      <a:r>
                        <a:rPr lang="en-IN" sz="1400" b="0">
                          <a:solidFill>
                            <a:schemeClr val="tx1"/>
                          </a:solidFill>
                          <a:effectLst/>
                        </a:rPr>
                        <a:t>Performed export data analysis using FAO and UN COMTRADE statistics; correlated export volumes with technological adoption indices; assessed trade balance impacts.</a:t>
                      </a:r>
                      <a:endParaRPr lang="en-IN" sz="1400" b="0">
                        <a:solidFill>
                          <a:schemeClr val="tx1"/>
                        </a:solidFill>
                        <a:effectLst/>
                        <a:ea typeface="Calibri"/>
                        <a:cs typeface="Calibri"/>
                      </a:endParaRPr>
                    </a:p>
                  </a:txBody>
                  <a:tcPr marL="68580" marR="68580" marT="0" marB="0"/>
                </a:tc>
                <a:extLst>
                  <a:ext uri="{0D108BD9-81ED-4DB2-BD59-A6C34878D82A}">
                    <a16:rowId xmlns:a16="http://schemas.microsoft.com/office/drawing/2014/main" val="3368339134"/>
                  </a:ext>
                </a:extLst>
              </a:tr>
              <a:tr h="1515678">
                <a:tc>
                  <a:txBody>
                    <a:bodyPr/>
                    <a:lstStyle/>
                    <a:p>
                      <a:pPr algn="ctr">
                        <a:lnSpc>
                          <a:spcPct val="150000"/>
                        </a:lnSpc>
                        <a:spcAft>
                          <a:spcPts val="1050"/>
                        </a:spcAft>
                        <a:buNone/>
                      </a:pPr>
                      <a:r>
                        <a:rPr lang="en-IN" sz="1600" b="0">
                          <a:solidFill>
                            <a:schemeClr val="tx1"/>
                          </a:solidFill>
                          <a:effectLst/>
                        </a:rPr>
                        <a:t>3</a:t>
                      </a:r>
                      <a:endParaRPr lang="en-IN" sz="1600" b="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Kumar &amp; Agarwal (2024)</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AI-Based Quality Supply Chain Architecture</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dirty="0">
                          <a:solidFill>
                            <a:schemeClr val="tx1"/>
                          </a:solidFill>
                          <a:effectLst/>
                        </a:rPr>
                        <a:t>Quality Assessment Supply Chain</a:t>
                      </a:r>
                      <a:endParaRPr lang="en-IN" sz="1400" b="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dirty="0">
                          <a:solidFill>
                            <a:schemeClr val="tx1"/>
                          </a:solidFill>
                          <a:effectLst/>
                        </a:rPr>
                        <a:t>AI-vision achieved 88.4% detection accuracy, reducing post-harvest losses by 10–15%.</a:t>
                      </a:r>
                      <a:endParaRPr lang="en-IN" sz="1400" b="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Designed 3-layer CNN for tomato grading; integrated across supply chain stages; used PSO for hyperparameter tuning; evaluated performance ground-to-retailer.</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956985527"/>
                  </a:ext>
                </a:extLst>
              </a:tr>
              <a:tr h="1331001">
                <a:tc>
                  <a:txBody>
                    <a:bodyPr/>
                    <a:lstStyle/>
                    <a:p>
                      <a:pPr algn="ctr"/>
                      <a:r>
                        <a:rPr lang="en-IN" sz="1600">
                          <a:solidFill>
                            <a:schemeClr val="tx1"/>
                          </a:solidFill>
                        </a:rPr>
                        <a:t>4</a:t>
                      </a:r>
                      <a:endParaRPr lang="en-IN" sz="160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spcAft>
                          <a:spcPts val="1050"/>
                        </a:spcAft>
                        <a:buNone/>
                      </a:pPr>
                      <a:r>
                        <a:rPr lang="en-IN" sz="1400" b="0">
                          <a:solidFill>
                            <a:schemeClr val="tx1"/>
                          </a:solidFill>
                          <a:effectLst/>
                        </a:rPr>
                        <a:t>Okolo et al. (2017)</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Cocoon Storage: Alternative Pest Control</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Cocoon Storage Technology</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dirty="0">
                          <a:solidFill>
                            <a:schemeClr val="tx1"/>
                          </a:solidFill>
                          <a:effectLst/>
                        </a:rPr>
                        <a:t>Hermetic storage achieved 100% insect mortality and preserved grain quality.</a:t>
                      </a:r>
                      <a:endParaRPr lang="en-IN" sz="1400" b="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Deployed 100 MT hermetic storage; monitored moisture, protein, carbohydrate, and energy metrics over 2 years.</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98063498"/>
                  </a:ext>
                </a:extLst>
              </a:tr>
              <a:tr h="1331001">
                <a:tc>
                  <a:txBody>
                    <a:bodyPr/>
                    <a:lstStyle/>
                    <a:p>
                      <a:pPr algn="ctr"/>
                      <a:r>
                        <a:rPr lang="en-IN" sz="1600">
                          <a:solidFill>
                            <a:schemeClr val="tx1"/>
                          </a:solidFill>
                        </a:rPr>
                        <a:t>5</a:t>
                      </a:r>
                      <a:endParaRPr lang="en-IN" sz="160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lnSpc>
                          <a:spcPct val="150000"/>
                        </a:lnSpc>
                        <a:spcAft>
                          <a:spcPts val="1050"/>
                        </a:spcAft>
                        <a:buNone/>
                      </a:pPr>
                      <a:r>
                        <a:rPr lang="en-IN" sz="1400" b="0">
                          <a:solidFill>
                            <a:schemeClr val="tx1"/>
                          </a:solidFill>
                          <a:effectLst/>
                        </a:rPr>
                        <a:t>Kumar et al. (2022)</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Bio-CO₂ in Wheat Storage Pest Management</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a:solidFill>
                            <a:schemeClr val="tx1"/>
                          </a:solidFill>
                          <a:effectLst/>
                        </a:rPr>
                        <a:t>Bio-Carbon Storage Technology</a:t>
                      </a:r>
                      <a:endParaRPr lang="en-IN" sz="1400" b="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dirty="0">
                          <a:solidFill>
                            <a:schemeClr val="tx1"/>
                          </a:solidFill>
                          <a:effectLst/>
                        </a:rPr>
                        <a:t>Bio-CO₂ achieved 100% insect mortality in 1–5 days, preventing 17–27% weight loss.</a:t>
                      </a:r>
                      <a:endParaRPr lang="en-IN" sz="1400" b="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tc>
                  <a:txBody>
                    <a:bodyPr/>
                    <a:lstStyle/>
                    <a:p>
                      <a:pPr algn="ctr">
                        <a:lnSpc>
                          <a:spcPct val="150000"/>
                        </a:lnSpc>
                        <a:spcAft>
                          <a:spcPts val="1050"/>
                        </a:spcAft>
                        <a:buNone/>
                      </a:pPr>
                      <a:r>
                        <a:rPr lang="en-IN" sz="1400" b="0" dirty="0">
                          <a:solidFill>
                            <a:schemeClr val="tx1"/>
                          </a:solidFill>
                          <a:effectLst/>
                        </a:rPr>
                        <a:t>Exposed wheat to 40–80% CO₂ from bio-waste gas; measured insect mortality, germination, weight loss, and nutrient content over 2 and 6 months.</a:t>
                      </a:r>
                      <a:endParaRPr lang="en-IN" sz="1400" b="0" dirty="0">
                        <a:solidFill>
                          <a:schemeClr val="tx1"/>
                        </a:solidFill>
                        <a:effectLst/>
                        <a:latin typeface="Times New Roman" panose="02020603050405020304" pitchFamily="18"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666298678"/>
                  </a:ext>
                </a:extLst>
              </a:tr>
            </a:tbl>
          </a:graphicData>
        </a:graphic>
      </p:graphicFrame>
      <p:sp>
        <p:nvSpPr>
          <p:cNvPr id="4" name="TextBox 3">
            <a:extLst>
              <a:ext uri="{FF2B5EF4-FFF2-40B4-BE49-F238E27FC236}">
                <a16:creationId xmlns:a16="http://schemas.microsoft.com/office/drawing/2014/main" id="{BD602C92-600A-952C-5655-F617D9DEBA19}"/>
              </a:ext>
            </a:extLst>
          </p:cNvPr>
          <p:cNvSpPr txBox="1"/>
          <p:nvPr/>
        </p:nvSpPr>
        <p:spPr>
          <a:xfrm>
            <a:off x="4436917" y="10391"/>
            <a:ext cx="7980218" cy="768927"/>
          </a:xfrm>
          <a:prstGeom prst="rect">
            <a:avLst/>
          </a:prstGeom>
          <a:noFill/>
          <a:ln/>
        </p:spPr>
        <p:txBody>
          <a:bodyPr wrap="square" lIns="0" tIns="0" rIns="0" bIns="0" rtlCol="0" anchor="t"/>
          <a:lstStyle>
            <a:defPPr>
              <a:defRPr lang="en-US"/>
            </a:defPPr>
            <a:lvl1pPr indent="0">
              <a:lnSpc>
                <a:spcPts val="5550"/>
              </a:lnSpc>
              <a:buNone/>
              <a:defRPr sz="4450">
                <a:solidFill>
                  <a:srgbClr val="233E32"/>
                </a:solidFill>
                <a:latin typeface="Alice" pitchFamily="34" charset="0"/>
                <a:ea typeface="Alice" pitchFamily="34" charset="-122"/>
                <a:cs typeface="Alice" pitchFamily="34" charset="-120"/>
              </a:defRPr>
            </a:lvl1pPr>
          </a:lstStyle>
          <a:p>
            <a:r>
              <a:rPr lang="en-IN" dirty="0"/>
              <a:t>Literature Review Table</a:t>
            </a:r>
          </a:p>
        </p:txBody>
      </p:sp>
    </p:spTree>
    <p:extLst>
      <p:ext uri="{BB962C8B-B14F-4D97-AF65-F5344CB8AC3E}">
        <p14:creationId xmlns:p14="http://schemas.microsoft.com/office/powerpoint/2010/main" val="1471520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8;p18">
            <a:extLst>
              <a:ext uri="{FF2B5EF4-FFF2-40B4-BE49-F238E27FC236}">
                <a16:creationId xmlns:a16="http://schemas.microsoft.com/office/drawing/2014/main" id="{E6980177-F5AE-32C9-A757-EB8F5CF79E45}"/>
              </a:ext>
            </a:extLst>
          </p:cNvPr>
          <p:cNvSpPr/>
          <p:nvPr/>
        </p:nvSpPr>
        <p:spPr>
          <a:xfrm>
            <a:off x="-259773" y="223531"/>
            <a:ext cx="14630112" cy="693792"/>
          </a:xfrm>
          <a:prstGeom prst="rect">
            <a:avLst/>
          </a:prstGeom>
          <a:noFill/>
          <a:ln>
            <a:noFill/>
          </a:ln>
        </p:spPr>
        <p:txBody>
          <a:bodyPr spcFirstLastPara="1" wrap="square" lIns="108000" tIns="54000" rIns="108000" bIns="54000" anchor="t" anchorCtr="0">
            <a:noAutofit/>
          </a:bodyPr>
          <a:lstStyle/>
          <a:p>
            <a:pPr algn="ctr">
              <a:lnSpc>
                <a:spcPct val="142343"/>
              </a:lnSpc>
            </a:pPr>
            <a:r>
              <a:rPr lang="en-US" sz="4800">
                <a:latin typeface="Alice" panose="020B0604020202020204" charset="0"/>
                <a:ea typeface="Alice" panose="020B0604020202020204" charset="0"/>
                <a:cs typeface="Times New Roman"/>
                <a:sym typeface="Times New Roman"/>
              </a:rPr>
              <a:t>Research Gaps</a:t>
            </a:r>
            <a:endParaRPr lang="en-US" sz="4800">
              <a:latin typeface="Alice" panose="020B0604020202020204" charset="0"/>
              <a:ea typeface="Alice" panose="020B0604020202020204" charset="0"/>
              <a:cs typeface="Arial"/>
              <a:sym typeface="Arial"/>
            </a:endParaRPr>
          </a:p>
        </p:txBody>
      </p:sp>
      <p:sp>
        <p:nvSpPr>
          <p:cNvPr id="3" name="Google Shape;109;p18">
            <a:extLst>
              <a:ext uri="{FF2B5EF4-FFF2-40B4-BE49-F238E27FC236}">
                <a16:creationId xmlns:a16="http://schemas.microsoft.com/office/drawing/2014/main" id="{0D70E2D0-A977-9924-7EB2-5494725A26A9}"/>
              </a:ext>
            </a:extLst>
          </p:cNvPr>
          <p:cNvSpPr/>
          <p:nvPr/>
        </p:nvSpPr>
        <p:spPr>
          <a:xfrm>
            <a:off x="510840" y="1866682"/>
            <a:ext cx="13608360" cy="5875560"/>
          </a:xfrm>
          <a:prstGeom prst="rect">
            <a:avLst/>
          </a:prstGeom>
          <a:noFill/>
          <a:ln>
            <a:noFill/>
          </a:ln>
        </p:spPr>
        <p:txBody>
          <a:bodyPr spcFirstLastPara="1" wrap="square" lIns="108000" tIns="54000" rIns="108000" bIns="54000" anchor="t" anchorCtr="0">
            <a:noAutofit/>
          </a:bodyPr>
          <a:lstStyle/>
          <a:p>
            <a:pPr marL="137160" algn="just">
              <a:buClr>
                <a:schemeClr val="dk1"/>
              </a:buClr>
              <a:buSzPts val="1800"/>
            </a:pPr>
            <a:r>
              <a:rPr lang="en-US" sz="2000" b="1">
                <a:latin typeface="Lora" pitchFamily="2" charset="0"/>
                <a:ea typeface="Calibri"/>
                <a:cs typeface="Calibri"/>
                <a:sym typeface="Calibri"/>
              </a:rPr>
              <a:t>Holistic Evaluation of Climate-Smart Agriculture &amp; its Transferability to India</a:t>
            </a:r>
            <a:r>
              <a:rPr lang="en-US" sz="2000">
                <a:latin typeface="Lora" pitchFamily="2" charset="0"/>
                <a:ea typeface="Calibri"/>
                <a:cs typeface="Calibri"/>
                <a:sym typeface="Calibri"/>
              </a:rPr>
              <a:t> - Lack of systematic frameworks to evaluate the transferability, socio-economic feasibility, and holistic impacts of international climate-smart agricultural models when adapted to India’s diverse </a:t>
            </a:r>
            <a:r>
              <a:rPr lang="en-US" sz="2000" err="1">
                <a:latin typeface="Lora" pitchFamily="2" charset="0"/>
                <a:ea typeface="Calibri"/>
                <a:cs typeface="Calibri"/>
                <a:sym typeface="Calibri"/>
              </a:rPr>
              <a:t>agri</a:t>
            </a:r>
            <a:r>
              <a:rPr lang="en-US" sz="2000">
                <a:latin typeface="Lora" pitchFamily="2" charset="0"/>
                <a:ea typeface="Calibri"/>
                <a:cs typeface="Calibri"/>
                <a:sym typeface="Calibri"/>
              </a:rPr>
              <a:t>-climatic and socio-cultural contexts.</a:t>
            </a:r>
          </a:p>
          <a:p>
            <a:pPr marL="137160" algn="just">
              <a:buClr>
                <a:schemeClr val="dk1"/>
              </a:buClr>
              <a:buSzPts val="1800"/>
            </a:pPr>
            <a:endParaRPr lang="en-US" sz="2000" b="1">
              <a:latin typeface="Lora" pitchFamily="2" charset="0"/>
              <a:ea typeface="Calibri"/>
              <a:cs typeface="Calibri"/>
              <a:sym typeface="Calibri"/>
            </a:endParaRPr>
          </a:p>
          <a:p>
            <a:pPr marL="137160" algn="just">
              <a:buClr>
                <a:schemeClr val="dk1"/>
              </a:buClr>
              <a:buSzPts val="1800"/>
            </a:pPr>
            <a:r>
              <a:rPr lang="en-US" sz="2000" b="1">
                <a:latin typeface="Lora" pitchFamily="2" charset="0"/>
                <a:ea typeface="Calibri"/>
                <a:cs typeface="Calibri"/>
                <a:sym typeface="Calibri"/>
              </a:rPr>
              <a:t>Bridging Climate Resilience and Low-Carbon Farming in India</a:t>
            </a:r>
            <a:r>
              <a:rPr lang="en-US" sz="2000">
                <a:latin typeface="Lora" pitchFamily="2" charset="0"/>
                <a:ea typeface="Calibri"/>
                <a:cs typeface="Calibri"/>
                <a:sym typeface="Calibri"/>
              </a:rPr>
              <a:t> - Most studies focus either on the impacts of climate change on agriculture or on reducing GHG emissions from farming, but rarely integrate both. Our study bridges this gap by addressing adaptation and mitigation together within the Indian context.</a:t>
            </a:r>
          </a:p>
          <a:p>
            <a:pPr marL="137160" algn="just">
              <a:buClr>
                <a:schemeClr val="dk1"/>
              </a:buClr>
              <a:buSzPts val="1800"/>
            </a:pPr>
            <a:endParaRPr lang="en-US" sz="2000" b="1">
              <a:latin typeface="Lora" pitchFamily="2" charset="0"/>
              <a:ea typeface="Calibri"/>
              <a:cs typeface="Calibri"/>
              <a:sym typeface="Calibri"/>
            </a:endParaRPr>
          </a:p>
          <a:p>
            <a:pPr marL="137160" algn="just">
              <a:buClr>
                <a:schemeClr val="dk1"/>
              </a:buClr>
              <a:buSzPts val="1800"/>
            </a:pPr>
            <a:r>
              <a:rPr lang="en-US" sz="2000" b="1">
                <a:latin typeface="Lora" pitchFamily="2" charset="0"/>
                <a:ea typeface="Calibri"/>
                <a:cs typeface="Calibri"/>
                <a:sym typeface="Calibri"/>
              </a:rPr>
              <a:t>Sustainability Pressures and Carbon Footprint Reduction - </a:t>
            </a:r>
            <a:r>
              <a:rPr lang="en-US" sz="2000">
                <a:latin typeface="Lora" pitchFamily="2" charset="0"/>
                <a:ea typeface="Calibri"/>
                <a:cs typeface="Calibri"/>
                <a:sym typeface="Calibri"/>
              </a:rPr>
              <a:t>Lack of implementation of data-driven sustainability measures to monitor and reduce emissions across the supply chain. With the growing emphasis on sustainability, businesses must adopt greener supply chain practices.</a:t>
            </a:r>
          </a:p>
          <a:p>
            <a:pPr marL="137160" algn="just">
              <a:buClr>
                <a:schemeClr val="dk1"/>
              </a:buClr>
              <a:buSzPts val="1800"/>
            </a:pPr>
            <a:endParaRPr lang="en-US" sz="2000" b="1">
              <a:latin typeface="Lora" pitchFamily="2" charset="0"/>
              <a:ea typeface="Calibri"/>
              <a:cs typeface="Calibri"/>
              <a:sym typeface="Calibri"/>
            </a:endParaRPr>
          </a:p>
          <a:p>
            <a:pPr marL="137160" algn="just">
              <a:buClr>
                <a:schemeClr val="dk1"/>
              </a:buClr>
              <a:buSzPts val="1800"/>
            </a:pPr>
            <a:r>
              <a:rPr lang="en-US" sz="2000" b="1">
                <a:latin typeface="Lora" pitchFamily="2" charset="0"/>
                <a:ea typeface="Calibri"/>
                <a:cs typeface="Calibri"/>
                <a:sym typeface="Calibri"/>
              </a:rPr>
              <a:t>Fragmented Supply Chains - </a:t>
            </a:r>
            <a:r>
              <a:rPr lang="en-US" sz="2000">
                <a:latin typeface="Lora" pitchFamily="2" charset="0"/>
                <a:ea typeface="Calibri"/>
                <a:cs typeface="Calibri"/>
                <a:sym typeface="Calibri"/>
              </a:rPr>
              <a:t>Agricultural supply chains often involve multiple intermediaries, from farmers and processors to distributors and retailers. This fragmentation can lead to inefficiencies, a lack of transparency, and difficulty in tracking products.</a:t>
            </a:r>
            <a:endParaRPr lang="en-US" sz="2000">
              <a:latin typeface="Calibri"/>
              <a:ea typeface="Calibri"/>
              <a:cs typeface="Calibri"/>
              <a:sym typeface="Calibri"/>
            </a:endParaRPr>
          </a:p>
          <a:p>
            <a:endParaRPr lang="en-US" sz="2000">
              <a:latin typeface="Calibri"/>
              <a:ea typeface="Calibri"/>
              <a:cs typeface="Calibri"/>
              <a:sym typeface="Calibri"/>
            </a:endParaRPr>
          </a:p>
        </p:txBody>
      </p:sp>
    </p:spTree>
    <p:extLst>
      <p:ext uri="{BB962C8B-B14F-4D97-AF65-F5344CB8AC3E}">
        <p14:creationId xmlns:p14="http://schemas.microsoft.com/office/powerpoint/2010/main" val="960956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EFC6A7EB-21CE-3BC8-CC4C-D9FCC2826608}"/>
              </a:ext>
            </a:extLst>
          </p:cNvPr>
          <p:cNvGraphicFramePr/>
          <p:nvPr>
            <p:extLst>
              <p:ext uri="{D42A27DB-BD31-4B8C-83A1-F6EECF244321}">
                <p14:modId xmlns:p14="http://schemas.microsoft.com/office/powerpoint/2010/main" val="4166094745"/>
              </p:ext>
            </p:extLst>
          </p:nvPr>
        </p:nvGraphicFramePr>
        <p:xfrm>
          <a:off x="209550" y="836212"/>
          <a:ext cx="14248130" cy="7200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36348D85-8E38-36A5-1627-4A305F0B75FE}"/>
              </a:ext>
            </a:extLst>
          </p:cNvPr>
          <p:cNvSpPr txBox="1"/>
          <p:nvPr/>
        </p:nvSpPr>
        <p:spPr>
          <a:xfrm>
            <a:off x="4937365" y="193041"/>
            <a:ext cx="3773790" cy="1015663"/>
          </a:xfrm>
          <a:prstGeom prst="rect">
            <a:avLst/>
          </a:prstGeom>
          <a:noFill/>
        </p:spPr>
        <p:txBody>
          <a:bodyPr wrap="none" rtlCol="0">
            <a:spAutoFit/>
          </a:bodyPr>
          <a:lstStyle/>
          <a:p>
            <a:r>
              <a:rPr lang="en-IN" sz="6000" b="1" dirty="0">
                <a:latin typeface="Alice" panose="020B0604020202020204" charset="0"/>
                <a:ea typeface="Alice" panose="020B0604020202020204" charset="0"/>
              </a:rPr>
              <a:t>Objectives</a:t>
            </a:r>
          </a:p>
        </p:txBody>
      </p:sp>
    </p:spTree>
    <p:extLst>
      <p:ext uri="{BB962C8B-B14F-4D97-AF65-F5344CB8AC3E}">
        <p14:creationId xmlns:p14="http://schemas.microsoft.com/office/powerpoint/2010/main" val="22669243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effectLst/>
      </p:bgPr>
    </p:bg>
    <p:spTree>
      <p:nvGrpSpPr>
        <p:cNvPr id="1" name=""/>
        <p:cNvGrpSpPr/>
        <p:nvPr/>
      </p:nvGrpSpPr>
      <p:grpSpPr>
        <a:xfrm>
          <a:off x="0" y="0"/>
          <a:ext cx="0" cy="0"/>
          <a:chOff x="0" y="0"/>
          <a:chExt cx="0" cy="0"/>
        </a:xfrm>
      </p:grpSpPr>
      <p:graphicFrame>
        <p:nvGraphicFramePr>
          <p:cNvPr id="33" name="Diagram 32">
            <a:extLst>
              <a:ext uri="{FF2B5EF4-FFF2-40B4-BE49-F238E27FC236}">
                <a16:creationId xmlns:a16="http://schemas.microsoft.com/office/drawing/2014/main" id="{6A7044E4-B0E2-B498-33AF-54CE19C8B112}"/>
              </a:ext>
            </a:extLst>
          </p:cNvPr>
          <p:cNvGraphicFramePr/>
          <p:nvPr>
            <p:extLst>
              <p:ext uri="{D42A27DB-BD31-4B8C-83A1-F6EECF244321}">
                <p14:modId xmlns:p14="http://schemas.microsoft.com/office/powerpoint/2010/main" val="1569547046"/>
              </p:ext>
            </p:extLst>
          </p:nvPr>
        </p:nvGraphicFramePr>
        <p:xfrm>
          <a:off x="671056" y="354924"/>
          <a:ext cx="13560136" cy="650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 name="Google Shape;171;p20">
            <a:extLst>
              <a:ext uri="{FF2B5EF4-FFF2-40B4-BE49-F238E27FC236}">
                <a16:creationId xmlns:a16="http://schemas.microsoft.com/office/drawing/2014/main" id="{FA6FCC88-A882-AD19-9A1E-B8871745A966}"/>
              </a:ext>
            </a:extLst>
          </p:cNvPr>
          <p:cNvSpPr/>
          <p:nvPr/>
        </p:nvSpPr>
        <p:spPr>
          <a:xfrm>
            <a:off x="0" y="563303"/>
            <a:ext cx="14630112" cy="693792"/>
          </a:xfrm>
          <a:prstGeom prst="rect">
            <a:avLst/>
          </a:prstGeom>
          <a:noFill/>
          <a:ln>
            <a:noFill/>
          </a:ln>
        </p:spPr>
        <p:txBody>
          <a:bodyPr spcFirstLastPara="1" wrap="square" lIns="108000" tIns="54000" rIns="108000" bIns="54000" anchor="t" anchorCtr="0">
            <a:noAutofit/>
          </a:bodyPr>
          <a:lstStyle/>
          <a:p>
            <a:pPr algn="ctr">
              <a:lnSpc>
                <a:spcPct val="142343"/>
              </a:lnSpc>
            </a:pPr>
            <a:r>
              <a:rPr lang="en-US" sz="4000" b="1">
                <a:solidFill>
                  <a:schemeClr val="bg1"/>
                </a:solidFill>
                <a:latin typeface="Alice" panose="020B0604020202020204" charset="0"/>
                <a:ea typeface="Alice" panose="020B0604020202020204" charset="0"/>
                <a:cs typeface="Times New Roman"/>
                <a:sym typeface="Times New Roman"/>
              </a:rPr>
              <a:t>Methodology</a:t>
            </a:r>
            <a:endParaRPr lang="en-US" sz="4000">
              <a:solidFill>
                <a:schemeClr val="bg1"/>
              </a:solidFill>
              <a:latin typeface="Alice" panose="020B0604020202020204" charset="0"/>
              <a:ea typeface="Alice" panose="020B0604020202020204" charset="0"/>
              <a:cs typeface="Arial"/>
              <a:sym typeface="Arial"/>
            </a:endParaRPr>
          </a:p>
        </p:txBody>
      </p:sp>
      <p:sp>
        <p:nvSpPr>
          <p:cNvPr id="21" name="Rectangle: Top Corners Rounded 20">
            <a:extLst>
              <a:ext uri="{FF2B5EF4-FFF2-40B4-BE49-F238E27FC236}">
                <a16:creationId xmlns:a16="http://schemas.microsoft.com/office/drawing/2014/main" id="{1CBF8215-4D23-AF28-C455-91614921380D}"/>
              </a:ext>
            </a:extLst>
          </p:cNvPr>
          <p:cNvSpPr/>
          <p:nvPr/>
        </p:nvSpPr>
        <p:spPr>
          <a:xfrm>
            <a:off x="1282869" y="4264447"/>
            <a:ext cx="1966094" cy="2306249"/>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Top Corners Rounded 21">
            <a:extLst>
              <a:ext uri="{FF2B5EF4-FFF2-40B4-BE49-F238E27FC236}">
                <a16:creationId xmlns:a16="http://schemas.microsoft.com/office/drawing/2014/main" id="{EB16C303-D9DA-9ADD-2C58-1B8221F46CDA}"/>
              </a:ext>
            </a:extLst>
          </p:cNvPr>
          <p:cNvSpPr/>
          <p:nvPr/>
        </p:nvSpPr>
        <p:spPr>
          <a:xfrm>
            <a:off x="3507086" y="4252091"/>
            <a:ext cx="1953738" cy="1762551"/>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Top Corners Rounded 22">
            <a:extLst>
              <a:ext uri="{FF2B5EF4-FFF2-40B4-BE49-F238E27FC236}">
                <a16:creationId xmlns:a16="http://schemas.microsoft.com/office/drawing/2014/main" id="{1B957568-F803-5307-72C4-1B593E4DDCD2}"/>
              </a:ext>
            </a:extLst>
          </p:cNvPr>
          <p:cNvSpPr/>
          <p:nvPr/>
        </p:nvSpPr>
        <p:spPr>
          <a:xfrm>
            <a:off x="5595377" y="4264448"/>
            <a:ext cx="1990808" cy="1750195"/>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Top Corners Rounded 23">
            <a:extLst>
              <a:ext uri="{FF2B5EF4-FFF2-40B4-BE49-F238E27FC236}">
                <a16:creationId xmlns:a16="http://schemas.microsoft.com/office/drawing/2014/main" id="{0E21D8AF-80CD-F7D5-D3CA-B927D9138B87}"/>
              </a:ext>
            </a:extLst>
          </p:cNvPr>
          <p:cNvSpPr/>
          <p:nvPr/>
        </p:nvSpPr>
        <p:spPr>
          <a:xfrm>
            <a:off x="7782523" y="4264447"/>
            <a:ext cx="1953738" cy="1750195"/>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Top Corners Rounded 24">
            <a:extLst>
              <a:ext uri="{FF2B5EF4-FFF2-40B4-BE49-F238E27FC236}">
                <a16:creationId xmlns:a16="http://schemas.microsoft.com/office/drawing/2014/main" id="{F35ADEA8-0569-CB14-B785-8199F516E594}"/>
              </a:ext>
            </a:extLst>
          </p:cNvPr>
          <p:cNvSpPr/>
          <p:nvPr/>
        </p:nvSpPr>
        <p:spPr>
          <a:xfrm>
            <a:off x="9870814" y="4264447"/>
            <a:ext cx="2040236" cy="1750195"/>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6F08D0F5-97ED-9E32-5C61-639BF1B3563D}"/>
              </a:ext>
            </a:extLst>
          </p:cNvPr>
          <p:cNvSpPr/>
          <p:nvPr/>
        </p:nvSpPr>
        <p:spPr>
          <a:xfrm>
            <a:off x="12107388" y="4252092"/>
            <a:ext cx="1990808" cy="1762550"/>
          </a:xfrm>
          <a:prstGeom prst="round2Same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84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7580"/>
          </a:xfrm>
          <a:prstGeom prst="rect">
            <a:avLst/>
          </a:prstGeom>
        </p:spPr>
      </p:pic>
      <p:sp>
        <p:nvSpPr>
          <p:cNvPr id="3" name="Text 0"/>
          <p:cNvSpPr/>
          <p:nvPr/>
        </p:nvSpPr>
        <p:spPr>
          <a:xfrm>
            <a:off x="713303" y="3108008"/>
            <a:ext cx="9488924" cy="636746"/>
          </a:xfrm>
          <a:prstGeom prst="rect">
            <a:avLst/>
          </a:prstGeom>
          <a:noFill/>
          <a:ln/>
        </p:spPr>
        <p:txBody>
          <a:bodyPr wrap="none" lIns="0" tIns="0" rIns="0" bIns="0" rtlCol="0" anchor="t"/>
          <a:lstStyle/>
          <a:p>
            <a:pPr marL="0" indent="0" algn="l">
              <a:lnSpc>
                <a:spcPts val="5000"/>
              </a:lnSpc>
              <a:buNone/>
            </a:pPr>
            <a:r>
              <a:rPr lang="en-US" sz="4000" dirty="0">
                <a:solidFill>
                  <a:srgbClr val="233E32"/>
                </a:solidFill>
                <a:latin typeface="Alice" pitchFamily="34" charset="0"/>
                <a:ea typeface="Alice" pitchFamily="34" charset="-122"/>
                <a:cs typeface="Alice" pitchFamily="34" charset="-120"/>
              </a:rPr>
              <a:t>Global Innovation: Learning from Leaders</a:t>
            </a:r>
            <a:endParaRPr lang="en-US" sz="4000" dirty="0"/>
          </a:p>
        </p:txBody>
      </p:sp>
      <p:sp>
        <p:nvSpPr>
          <p:cNvPr id="4" name="Shape 1"/>
          <p:cNvSpPr/>
          <p:nvPr/>
        </p:nvSpPr>
        <p:spPr>
          <a:xfrm>
            <a:off x="713303" y="4099814"/>
            <a:ext cx="4265414" cy="2557295"/>
          </a:xfrm>
          <a:prstGeom prst="roundRect">
            <a:avLst>
              <a:gd name="adj" fmla="val 845"/>
            </a:avLst>
          </a:prstGeom>
          <a:solidFill>
            <a:srgbClr val="F0EDE6"/>
          </a:solidFill>
          <a:ln/>
        </p:spPr>
        <p:txBody>
          <a:bodyPr/>
          <a:lstStyle/>
          <a:p>
            <a:endParaRPr lang="en-US"/>
          </a:p>
        </p:txBody>
      </p:sp>
      <p:sp>
        <p:nvSpPr>
          <p:cNvPr id="7" name="Text 3"/>
          <p:cNvSpPr/>
          <p:nvPr/>
        </p:nvSpPr>
        <p:spPr>
          <a:xfrm>
            <a:off x="719311" y="4117735"/>
            <a:ext cx="4265168" cy="442060"/>
          </a:xfrm>
          <a:prstGeom prst="rect">
            <a:avLst/>
          </a:prstGeom>
          <a:noFill/>
          <a:ln/>
        </p:spPr>
        <p:txBody>
          <a:bodyPr wrap="none" lIns="0" tIns="0" rIns="0" bIns="0" rtlCol="0" anchor="t"/>
          <a:lstStyle/>
          <a:p>
            <a:pPr marL="0" indent="0" algn="ctr">
              <a:lnSpc>
                <a:spcPts val="2500"/>
              </a:lnSpc>
              <a:buNone/>
            </a:pPr>
            <a:r>
              <a:rPr lang="en-US" sz="2000" dirty="0">
                <a:solidFill>
                  <a:srgbClr val="2C2821"/>
                </a:solidFill>
                <a:latin typeface="Alice" pitchFamily="34" charset="0"/>
                <a:ea typeface="Alice" pitchFamily="34" charset="-122"/>
                <a:cs typeface="Alice" pitchFamily="34" charset="-120"/>
              </a:rPr>
              <a:t>Netherlands Model</a:t>
            </a:r>
            <a:endParaRPr lang="en-US" sz="2000">
              <a:ea typeface="Calibri" panose="020F0502020204030204"/>
              <a:cs typeface="Calibri" panose="020F0502020204030204"/>
            </a:endParaRPr>
          </a:p>
        </p:txBody>
      </p:sp>
      <p:sp>
        <p:nvSpPr>
          <p:cNvPr id="8" name="Text 4"/>
          <p:cNvSpPr/>
          <p:nvPr/>
        </p:nvSpPr>
        <p:spPr>
          <a:xfrm>
            <a:off x="929376" y="4558504"/>
            <a:ext cx="3857982" cy="1956673"/>
          </a:xfrm>
          <a:prstGeom prst="rect">
            <a:avLst/>
          </a:prstGeom>
          <a:noFill/>
          <a:ln/>
        </p:spPr>
        <p:txBody>
          <a:bodyPr wrap="square" lIns="0" tIns="0" rIns="0" bIns="0" rtlCol="0" anchor="t"/>
          <a:lstStyle/>
          <a:p>
            <a:pPr marL="0" indent="0" algn="ctr">
              <a:lnSpc>
                <a:spcPts val="2550"/>
              </a:lnSpc>
              <a:buNone/>
            </a:pPr>
            <a:r>
              <a:rPr lang="en-US" sz="1600" dirty="0">
                <a:solidFill>
                  <a:srgbClr val="2C2821"/>
                </a:solidFill>
                <a:latin typeface="Lora" pitchFamily="34" charset="0"/>
                <a:ea typeface="Lora" pitchFamily="34" charset="-122"/>
                <a:cs typeface="Lora" pitchFamily="34" charset="-120"/>
              </a:rPr>
              <a:t>World's 2nd largest food exporter despite limited land. Precision agriculture with GPS-guided tractors, IoT sensors, and multi-layer vertical cultivation doubles yields while saving 40% water.</a:t>
            </a:r>
            <a:endParaRPr lang="en-US" sz="1600"/>
          </a:p>
        </p:txBody>
      </p:sp>
      <p:sp>
        <p:nvSpPr>
          <p:cNvPr id="9" name="Shape 5"/>
          <p:cNvSpPr/>
          <p:nvPr/>
        </p:nvSpPr>
        <p:spPr>
          <a:xfrm>
            <a:off x="5194790" y="4111865"/>
            <a:ext cx="4265414" cy="2569652"/>
          </a:xfrm>
          <a:prstGeom prst="roundRect">
            <a:avLst>
              <a:gd name="adj" fmla="val 845"/>
            </a:avLst>
          </a:prstGeom>
          <a:solidFill>
            <a:srgbClr val="F0EDE6"/>
          </a:solidFill>
          <a:ln/>
        </p:spPr>
        <p:txBody>
          <a:bodyPr/>
          <a:lstStyle/>
          <a:p>
            <a:endParaRPr lang="en-US"/>
          </a:p>
        </p:txBody>
      </p:sp>
      <p:sp>
        <p:nvSpPr>
          <p:cNvPr id="12" name="Text 7"/>
          <p:cNvSpPr/>
          <p:nvPr/>
        </p:nvSpPr>
        <p:spPr>
          <a:xfrm>
            <a:off x="5188441" y="4117735"/>
            <a:ext cx="4265167" cy="318492"/>
          </a:xfrm>
          <a:prstGeom prst="rect">
            <a:avLst/>
          </a:prstGeom>
          <a:noFill/>
          <a:ln/>
        </p:spPr>
        <p:txBody>
          <a:bodyPr wrap="none" lIns="0" tIns="0" rIns="0" bIns="0" rtlCol="0" anchor="t"/>
          <a:lstStyle/>
          <a:p>
            <a:pPr marL="0" indent="0" algn="ctr">
              <a:lnSpc>
                <a:spcPts val="2500"/>
              </a:lnSpc>
              <a:buNone/>
            </a:pPr>
            <a:r>
              <a:rPr lang="en-US" sz="2000" dirty="0">
                <a:solidFill>
                  <a:srgbClr val="2C2821"/>
                </a:solidFill>
                <a:latin typeface="Alice" pitchFamily="34" charset="0"/>
                <a:ea typeface="Alice" pitchFamily="34" charset="-122"/>
                <a:cs typeface="Alice" pitchFamily="34" charset="-120"/>
              </a:rPr>
              <a:t>Israel's Desert Success</a:t>
            </a:r>
            <a:endParaRPr lang="en-US" sz="2000"/>
          </a:p>
        </p:txBody>
      </p:sp>
      <p:sp>
        <p:nvSpPr>
          <p:cNvPr id="13" name="Text 8"/>
          <p:cNvSpPr/>
          <p:nvPr/>
        </p:nvSpPr>
        <p:spPr>
          <a:xfrm>
            <a:off x="5176084" y="4558504"/>
            <a:ext cx="4278111" cy="1956673"/>
          </a:xfrm>
          <a:prstGeom prst="rect">
            <a:avLst/>
          </a:prstGeom>
          <a:noFill/>
          <a:ln/>
        </p:spPr>
        <p:txBody>
          <a:bodyPr wrap="square" lIns="0" tIns="0" rIns="0" bIns="0" rtlCol="0" anchor="t"/>
          <a:lstStyle/>
          <a:p>
            <a:pPr marL="0" indent="0" algn="ctr">
              <a:lnSpc>
                <a:spcPts val="2550"/>
              </a:lnSpc>
              <a:buNone/>
            </a:pPr>
            <a:r>
              <a:rPr lang="en-US" sz="1600" dirty="0">
                <a:solidFill>
                  <a:srgbClr val="2C2821"/>
                </a:solidFill>
                <a:latin typeface="Lora" pitchFamily="34" charset="0"/>
                <a:ea typeface="Lora" pitchFamily="34" charset="-122"/>
                <a:cs typeface="Lora" pitchFamily="34" charset="-120"/>
              </a:rPr>
              <a:t>Transforms 55% desert land into productive farms. Drip irrigation achieves 90% water efficiency, salt-tolerant crops thrive in marginal soils, and precision fertilization cuts chemical use by 30%.</a:t>
            </a:r>
            <a:endParaRPr lang="en-US" sz="1600"/>
          </a:p>
        </p:txBody>
      </p:sp>
      <p:sp>
        <p:nvSpPr>
          <p:cNvPr id="14" name="Shape 9"/>
          <p:cNvSpPr/>
          <p:nvPr/>
        </p:nvSpPr>
        <p:spPr>
          <a:xfrm>
            <a:off x="9651563" y="4075100"/>
            <a:ext cx="4253177" cy="2582009"/>
          </a:xfrm>
          <a:prstGeom prst="roundRect">
            <a:avLst>
              <a:gd name="adj" fmla="val 845"/>
            </a:avLst>
          </a:prstGeom>
          <a:solidFill>
            <a:srgbClr val="F0EDE6"/>
          </a:solidFill>
          <a:ln/>
        </p:spPr>
        <p:txBody>
          <a:bodyPr/>
          <a:lstStyle/>
          <a:p>
            <a:endParaRPr lang="en-US"/>
          </a:p>
        </p:txBody>
      </p:sp>
      <p:sp>
        <p:nvSpPr>
          <p:cNvPr id="17" name="Text 11"/>
          <p:cNvSpPr/>
          <p:nvPr/>
        </p:nvSpPr>
        <p:spPr>
          <a:xfrm>
            <a:off x="9645214" y="4117735"/>
            <a:ext cx="4260352" cy="442059"/>
          </a:xfrm>
          <a:prstGeom prst="rect">
            <a:avLst/>
          </a:prstGeom>
          <a:noFill/>
          <a:ln/>
        </p:spPr>
        <p:txBody>
          <a:bodyPr wrap="none" lIns="0" tIns="0" rIns="0" bIns="0" rtlCol="0" anchor="t"/>
          <a:lstStyle/>
          <a:p>
            <a:pPr marL="0" indent="0" algn="ctr">
              <a:lnSpc>
                <a:spcPts val="2500"/>
              </a:lnSpc>
              <a:buNone/>
            </a:pPr>
            <a:r>
              <a:rPr lang="en-US" sz="2000" dirty="0">
                <a:solidFill>
                  <a:srgbClr val="2C2821"/>
                </a:solidFill>
                <a:latin typeface="Alice" pitchFamily="34" charset="0"/>
                <a:ea typeface="Alice" pitchFamily="34" charset="-122"/>
                <a:cs typeface="Alice" pitchFamily="34" charset="-120"/>
              </a:rPr>
              <a:t>Singapore's Urban Farms</a:t>
            </a:r>
            <a:endParaRPr lang="en-US" sz="2000"/>
          </a:p>
        </p:txBody>
      </p:sp>
      <p:sp>
        <p:nvSpPr>
          <p:cNvPr id="18" name="Text 12"/>
          <p:cNvSpPr/>
          <p:nvPr/>
        </p:nvSpPr>
        <p:spPr>
          <a:xfrm>
            <a:off x="9657572" y="4558504"/>
            <a:ext cx="4253516" cy="1630561"/>
          </a:xfrm>
          <a:prstGeom prst="rect">
            <a:avLst/>
          </a:prstGeom>
          <a:noFill/>
          <a:ln/>
        </p:spPr>
        <p:txBody>
          <a:bodyPr wrap="square" lIns="0" tIns="0" rIns="0" bIns="0" rtlCol="0" anchor="t"/>
          <a:lstStyle/>
          <a:p>
            <a:pPr algn="ctr">
              <a:lnSpc>
                <a:spcPts val="2550"/>
              </a:lnSpc>
            </a:pPr>
            <a:r>
              <a:rPr lang="en-US" sz="1600" dirty="0">
                <a:solidFill>
                  <a:srgbClr val="2C2821"/>
                </a:solidFill>
                <a:latin typeface="Lora" pitchFamily="34" charset="0"/>
                <a:ea typeface="Lora" pitchFamily="34" charset="-122"/>
                <a:cs typeface="Lora" pitchFamily="34" charset="-120"/>
              </a:rPr>
              <a:t>Vertical farming uses 90% less water with 38-tier rotating towers. Aims for 30% local production by 2030 despite 90% food imports and minimal agricultural land.</a:t>
            </a:r>
            <a:endParaRPr lang="en-US" sz="1600">
              <a:ea typeface="Calibri" panose="020F0502020204030204"/>
              <a:cs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8283" y="134652"/>
            <a:ext cx="13883078" cy="1417558"/>
          </a:xfrm>
          <a:custGeom>
            <a:avLst/>
            <a:gdLst>
              <a:gd name="connsiteX0" fmla="*/ 0 w 13883078"/>
              <a:gd name="connsiteY0" fmla="*/ 0 h 1417558"/>
              <a:gd name="connsiteX1" fmla="*/ 13883078 w 13883078"/>
              <a:gd name="connsiteY1" fmla="*/ 0 h 1417558"/>
              <a:gd name="connsiteX2" fmla="*/ 13883078 w 13883078"/>
              <a:gd name="connsiteY2" fmla="*/ 1417558 h 1417558"/>
              <a:gd name="connsiteX3" fmla="*/ 0 w 13883078"/>
              <a:gd name="connsiteY3" fmla="*/ 1417558 h 1417558"/>
              <a:gd name="connsiteX4" fmla="*/ 0 w 13883078"/>
              <a:gd name="connsiteY4" fmla="*/ 0 h 1417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83078" h="1417558" extrusionOk="0">
                <a:moveTo>
                  <a:pt x="0" y="0"/>
                </a:moveTo>
                <a:cubicBezTo>
                  <a:pt x="3782065" y="-113254"/>
                  <a:pt x="9045683" y="102601"/>
                  <a:pt x="13883078" y="0"/>
                </a:cubicBezTo>
                <a:cubicBezTo>
                  <a:pt x="13777715" y="371936"/>
                  <a:pt x="13825489" y="971850"/>
                  <a:pt x="13883078" y="1417558"/>
                </a:cubicBezTo>
                <a:cubicBezTo>
                  <a:pt x="8372041" y="1473368"/>
                  <a:pt x="6092777" y="1586516"/>
                  <a:pt x="0" y="1417558"/>
                </a:cubicBezTo>
                <a:cubicBezTo>
                  <a:pt x="-105" y="959968"/>
                  <a:pt x="-65199" y="528239"/>
                  <a:pt x="0" y="0"/>
                </a:cubicBezTo>
                <a:close/>
              </a:path>
            </a:pathLst>
          </a:custGeom>
          <a:noFill/>
          <a:ln w="12700">
            <a:solidFill>
              <a:schemeClr val="tx1">
                <a:lumMod val="95000"/>
                <a:lumOff val="5000"/>
              </a:schemeClr>
            </a:solidFill>
            <a:extLst>
              <a:ext uri="{C807C97D-BFC1-408E-A445-0C87EB9F89A2}">
                <ask:lineSketchStyleProps xmlns:ask="http://schemas.microsoft.com/office/drawing/2018/sketchyshapes" sd="3499211612">
                  <a:prstGeom prst="rect">
                    <a:avLst/>
                  </a:prstGeom>
                  <ask:type>
                    <ask:lineSketchCurved/>
                  </ask:type>
                </ask:lineSketchStyleProps>
              </a:ext>
            </a:extLst>
          </a:ln>
        </p:spPr>
        <p:txBody>
          <a:bodyPr wrap="square" lIns="0" tIns="0" rIns="0" bIns="0" rtlCol="0" anchor="t"/>
          <a:lstStyle/>
          <a:p>
            <a:pPr algn="ctr">
              <a:lnSpc>
                <a:spcPts val="5550"/>
              </a:lnSpc>
            </a:pPr>
            <a:r>
              <a:rPr lang="en-US" sz="4450">
                <a:solidFill>
                  <a:srgbClr val="134163"/>
                </a:solidFill>
                <a:latin typeface="Alice"/>
                <a:ea typeface="Alice"/>
                <a:cs typeface="Alice" pitchFamily="34" charset="-120"/>
              </a:rPr>
              <a:t>Production Phase: Precision Agriculture Technologies</a:t>
            </a:r>
            <a:r>
              <a:rPr lang="en-US" sz="4450">
                <a:solidFill>
                  <a:srgbClr val="134163"/>
                </a:solidFill>
                <a:latin typeface="Alice"/>
                <a:ea typeface="Alice"/>
                <a:cs typeface="Calibri"/>
              </a:rPr>
              <a:t> (The Netherlands Model)</a:t>
            </a:r>
            <a:endParaRPr lang="en-US" sz="4450">
              <a:solidFill>
                <a:srgbClr val="134163"/>
              </a:solidFill>
              <a:latin typeface="Alice"/>
              <a:ea typeface="Alice"/>
            </a:endParaRPr>
          </a:p>
        </p:txBody>
      </p:sp>
      <p:grpSp>
        <p:nvGrpSpPr>
          <p:cNvPr id="16" name="Group 15">
            <a:extLst>
              <a:ext uri="{FF2B5EF4-FFF2-40B4-BE49-F238E27FC236}">
                <a16:creationId xmlns:a16="http://schemas.microsoft.com/office/drawing/2014/main" id="{9B8E5302-1DFC-6C65-70E8-285CDDA0E029}"/>
              </a:ext>
            </a:extLst>
          </p:cNvPr>
          <p:cNvGrpSpPr/>
          <p:nvPr/>
        </p:nvGrpSpPr>
        <p:grpSpPr>
          <a:xfrm>
            <a:off x="447801" y="1852000"/>
            <a:ext cx="13881634" cy="2531909"/>
            <a:chOff x="447801" y="2137008"/>
            <a:chExt cx="13881634" cy="2531909"/>
          </a:xfrm>
        </p:grpSpPr>
        <p:sp>
          <p:nvSpPr>
            <p:cNvPr id="3" name="Text 1"/>
            <p:cNvSpPr/>
            <p:nvPr/>
          </p:nvSpPr>
          <p:spPr>
            <a:xfrm>
              <a:off x="447801" y="2137009"/>
              <a:ext cx="4478683" cy="428470"/>
            </a:xfrm>
            <a:prstGeom prst="rect">
              <a:avLst/>
            </a:prstGeom>
            <a:noFill/>
            <a:ln/>
          </p:spPr>
          <p:txBody>
            <a:bodyPr wrap="none" lIns="0" tIns="0" rIns="0" bIns="0" rtlCol="0" anchor="t"/>
            <a:lstStyle/>
            <a:p>
              <a:pPr marL="0" indent="0" algn="ctr">
                <a:lnSpc>
                  <a:spcPts val="2750"/>
                </a:lnSpc>
                <a:buNone/>
              </a:pPr>
              <a:r>
                <a:rPr lang="en-US" sz="2200">
                  <a:solidFill>
                    <a:srgbClr val="2C2821"/>
                  </a:solidFill>
                  <a:latin typeface="Alice" pitchFamily="34" charset="0"/>
                  <a:ea typeface="Alice" pitchFamily="34" charset="-122"/>
                  <a:cs typeface="Alice" pitchFamily="34" charset="-120"/>
                </a:rPr>
                <a:t>GPS &amp; Navigation</a:t>
              </a:r>
              <a:endParaRPr lang="en-US" sz="2200"/>
            </a:p>
          </p:txBody>
        </p:sp>
        <p:sp>
          <p:nvSpPr>
            <p:cNvPr id="4" name="Text 2"/>
            <p:cNvSpPr/>
            <p:nvPr/>
          </p:nvSpPr>
          <p:spPr>
            <a:xfrm>
              <a:off x="459676" y="2581370"/>
              <a:ext cx="4492247" cy="1814513"/>
            </a:xfrm>
            <a:prstGeom prst="rect">
              <a:avLst/>
            </a:prstGeom>
            <a:noFill/>
            <a:ln/>
          </p:spPr>
          <p:txBody>
            <a:bodyPr wrap="square" lIns="0" tIns="0" rIns="0" bIns="0" rtlCol="0" anchor="t"/>
            <a:lstStyle/>
            <a:p>
              <a:pPr marL="0" indent="0" algn="ctr">
                <a:lnSpc>
                  <a:spcPts val="2850"/>
                </a:lnSpc>
                <a:buNone/>
              </a:pPr>
              <a:r>
                <a:rPr lang="en-US" sz="1750">
                  <a:solidFill>
                    <a:srgbClr val="2C2821"/>
                  </a:solidFill>
                  <a:latin typeface="Lora" pitchFamily="34" charset="0"/>
                  <a:ea typeface="Lora" pitchFamily="34" charset="-122"/>
                  <a:cs typeface="Lora" pitchFamily="34" charset="-120"/>
                </a:rPr>
                <a:t>Centimeter-level accuracy with dual-antenna GNSS steering (99.9% path accuracy). Autonomous navigation using LiDAR, cameras, and IMU sensors enables 24/7 operations.</a:t>
              </a:r>
              <a:endParaRPr lang="en-US" sz="1750"/>
            </a:p>
          </p:txBody>
        </p:sp>
        <p:sp>
          <p:nvSpPr>
            <p:cNvPr id="5" name="Text 3"/>
            <p:cNvSpPr/>
            <p:nvPr/>
          </p:nvSpPr>
          <p:spPr>
            <a:xfrm>
              <a:off x="5235893" y="2149364"/>
              <a:ext cx="4280974" cy="366687"/>
            </a:xfrm>
            <a:prstGeom prst="rect">
              <a:avLst/>
            </a:prstGeom>
            <a:noFill/>
            <a:ln/>
          </p:spPr>
          <p:txBody>
            <a:bodyPr wrap="none" lIns="0" tIns="0" rIns="0" bIns="0" rtlCol="0" anchor="t"/>
            <a:lstStyle/>
            <a:p>
              <a:pPr marL="0" indent="0" algn="ctr">
                <a:lnSpc>
                  <a:spcPts val="2750"/>
                </a:lnSpc>
                <a:buNone/>
              </a:pPr>
              <a:r>
                <a:rPr lang="en-US" sz="2200">
                  <a:solidFill>
                    <a:srgbClr val="2C2821"/>
                  </a:solidFill>
                  <a:latin typeface="Alice"/>
                  <a:ea typeface="Alice"/>
                  <a:cs typeface="Alice" pitchFamily="34" charset="-120"/>
                </a:rPr>
                <a:t>Drone Technology</a:t>
              </a:r>
              <a:endParaRPr lang="en-US" sz="2200">
                <a:latin typeface="Alice"/>
                <a:ea typeface="Alice"/>
                <a:cs typeface="Calibri"/>
              </a:endParaRPr>
            </a:p>
          </p:txBody>
        </p:sp>
        <p:sp>
          <p:nvSpPr>
            <p:cNvPr id="6" name="Text 4"/>
            <p:cNvSpPr/>
            <p:nvPr/>
          </p:nvSpPr>
          <p:spPr>
            <a:xfrm>
              <a:off x="5234930" y="2491502"/>
              <a:ext cx="4158615" cy="2177415"/>
            </a:xfrm>
            <a:prstGeom prst="rect">
              <a:avLst/>
            </a:prstGeom>
            <a:noFill/>
            <a:ln/>
          </p:spPr>
          <p:txBody>
            <a:bodyPr wrap="square" lIns="0" tIns="0" rIns="0" bIns="0" rtlCol="0" anchor="t"/>
            <a:lstStyle/>
            <a:p>
              <a:pPr algn="ctr">
                <a:lnSpc>
                  <a:spcPts val="2850"/>
                </a:lnSpc>
              </a:pPr>
              <a:r>
                <a:rPr lang="en-US" sz="1750">
                  <a:solidFill>
                    <a:srgbClr val="2C2821"/>
                  </a:solidFill>
                  <a:latin typeface="Lora"/>
                  <a:ea typeface="Lora" pitchFamily="34" charset="-122"/>
                  <a:cs typeface="Lora" pitchFamily="34" charset="-120"/>
                </a:rPr>
                <a:t>AI-powered aerial imagery achieves 85-90% disease detection accuracy. Multispectral cameras cover 100 hectares per flight, generating spot-spray maps that reduce herbicide use by 74%.</a:t>
              </a:r>
              <a:endParaRPr lang="en-US" sz="1750">
                <a:latin typeface="Lora"/>
                <a:ea typeface="Calibri"/>
                <a:cs typeface="Calibri"/>
              </a:endParaRPr>
            </a:p>
          </p:txBody>
        </p:sp>
        <p:sp>
          <p:nvSpPr>
            <p:cNvPr id="7" name="Text 5"/>
            <p:cNvSpPr/>
            <p:nvPr/>
          </p:nvSpPr>
          <p:spPr>
            <a:xfrm>
              <a:off x="9653282" y="2137008"/>
              <a:ext cx="4639320" cy="379043"/>
            </a:xfrm>
            <a:prstGeom prst="rect">
              <a:avLst/>
            </a:prstGeom>
            <a:noFill/>
            <a:ln/>
          </p:spPr>
          <p:txBody>
            <a:bodyPr wrap="none" lIns="0" tIns="0" rIns="0" bIns="0" rtlCol="0" anchor="t"/>
            <a:lstStyle/>
            <a:p>
              <a:pPr marL="0" indent="0" algn="ctr">
                <a:lnSpc>
                  <a:spcPts val="2750"/>
                </a:lnSpc>
                <a:buNone/>
              </a:pPr>
              <a:r>
                <a:rPr lang="en-US" sz="2200">
                  <a:solidFill>
                    <a:srgbClr val="2C2821"/>
                  </a:solidFill>
                  <a:latin typeface="Alice" pitchFamily="34" charset="0"/>
                  <a:ea typeface="Alice" pitchFamily="34" charset="-122"/>
                  <a:cs typeface="Alice" pitchFamily="34" charset="-120"/>
                </a:rPr>
                <a:t>Smart Robotics</a:t>
              </a:r>
              <a:endParaRPr lang="en-US" sz="2200"/>
            </a:p>
          </p:txBody>
        </p:sp>
        <p:sp>
          <p:nvSpPr>
            <p:cNvPr id="8" name="Text 6"/>
            <p:cNvSpPr/>
            <p:nvPr/>
          </p:nvSpPr>
          <p:spPr>
            <a:xfrm>
              <a:off x="9688908" y="2581370"/>
              <a:ext cx="4640527" cy="1814513"/>
            </a:xfrm>
            <a:prstGeom prst="rect">
              <a:avLst/>
            </a:prstGeom>
            <a:noFill/>
            <a:ln/>
          </p:spPr>
          <p:txBody>
            <a:bodyPr wrap="square" lIns="0" tIns="0" rIns="0" bIns="0" rtlCol="0" anchor="t"/>
            <a:lstStyle/>
            <a:p>
              <a:pPr marL="0" indent="0" algn="ctr">
                <a:lnSpc>
                  <a:spcPts val="2850"/>
                </a:lnSpc>
                <a:buNone/>
              </a:pPr>
              <a:r>
                <a:rPr lang="en-US" sz="1750" dirty="0" err="1">
                  <a:solidFill>
                    <a:srgbClr val="2C2821"/>
                  </a:solidFill>
                  <a:latin typeface="Lora"/>
                  <a:ea typeface="Lora" pitchFamily="34" charset="-122"/>
                  <a:cs typeface="Lora" pitchFamily="34" charset="-120"/>
                </a:rPr>
                <a:t>AgXeed</a:t>
              </a:r>
              <a:r>
                <a:rPr lang="en-US" sz="1750" dirty="0">
                  <a:solidFill>
                    <a:srgbClr val="2C2821"/>
                  </a:solidFill>
                  <a:latin typeface="Lora"/>
                  <a:ea typeface="Lora" pitchFamily="34" charset="-122"/>
                  <a:cs typeface="Lora" pitchFamily="34" charset="-120"/>
                </a:rPr>
                <a:t> robots operate 20+ hours daily. </a:t>
              </a:r>
              <a:r>
                <a:rPr lang="en-US" sz="1750" dirty="0" err="1">
                  <a:solidFill>
                    <a:srgbClr val="2C2821"/>
                  </a:solidFill>
                  <a:latin typeface="Lora"/>
                  <a:ea typeface="Lora" pitchFamily="34" charset="-122"/>
                  <a:cs typeface="Lora" pitchFamily="34" charset="-120"/>
                </a:rPr>
                <a:t>GRoW</a:t>
              </a:r>
              <a:r>
                <a:rPr lang="en-US" sz="1750" dirty="0">
                  <a:solidFill>
                    <a:srgbClr val="2C2821"/>
                  </a:solidFill>
                  <a:latin typeface="Lora"/>
                  <a:ea typeface="Lora" pitchFamily="34" charset="-122"/>
                  <a:cs typeface="Lora" pitchFamily="34" charset="-120"/>
                </a:rPr>
                <a:t> tomato harvesters reduce labor by 80%. </a:t>
              </a:r>
              <a:r>
                <a:rPr lang="en-US" sz="1750" dirty="0" err="1">
                  <a:solidFill>
                    <a:srgbClr val="2C2821"/>
                  </a:solidFill>
                  <a:latin typeface="Lora"/>
                  <a:ea typeface="Lora" pitchFamily="34" charset="-122"/>
                  <a:cs typeface="Lora" pitchFamily="34" charset="-120"/>
                </a:rPr>
                <a:t>Odd.Bot</a:t>
              </a:r>
              <a:r>
                <a:rPr lang="en-US" sz="1750" dirty="0">
                  <a:solidFill>
                    <a:srgbClr val="2C2821"/>
                  </a:solidFill>
                  <a:latin typeface="Lora"/>
                  <a:ea typeface="Lora" pitchFamily="34" charset="-122"/>
                  <a:cs typeface="Lora" pitchFamily="34" charset="-120"/>
                </a:rPr>
                <a:t> Maverick removes 240,000+ weeds per hectare with 2mm precision—zero chemicals.</a:t>
              </a:r>
              <a:endParaRPr lang="en-US" sz="1750" dirty="0">
                <a:latin typeface="Lora"/>
              </a:endParaRPr>
            </a:p>
          </p:txBody>
        </p:sp>
      </p:grpSp>
      <p:pic>
        <p:nvPicPr>
          <p:cNvPr id="11" name="Picture 10" descr="A tractor in a field of rows of vegetables&#10;&#10;AI-generated content may be incorrect.">
            <a:extLst>
              <a:ext uri="{FF2B5EF4-FFF2-40B4-BE49-F238E27FC236}">
                <a16:creationId xmlns:a16="http://schemas.microsoft.com/office/drawing/2014/main" id="{CF35B116-8021-B1B3-11D7-98FC72F142F1}"/>
              </a:ext>
            </a:extLst>
          </p:cNvPr>
          <p:cNvPicPr>
            <a:picLocks noChangeAspect="1"/>
          </p:cNvPicPr>
          <p:nvPr/>
        </p:nvPicPr>
        <p:blipFill>
          <a:blip r:embed="rId3"/>
          <a:stretch>
            <a:fillRect/>
          </a:stretch>
        </p:blipFill>
        <p:spPr>
          <a:xfrm>
            <a:off x="1046111" y="5107631"/>
            <a:ext cx="3319077" cy="3059586"/>
          </a:xfrm>
          <a:prstGeom prst="rect">
            <a:avLst/>
          </a:prstGeom>
        </p:spPr>
      </p:pic>
      <p:pic>
        <p:nvPicPr>
          <p:cNvPr id="13" name="Picture 12" descr="A drone flying over a field of corn&#10;&#10;AI-generated content may be incorrect.">
            <a:extLst>
              <a:ext uri="{FF2B5EF4-FFF2-40B4-BE49-F238E27FC236}">
                <a16:creationId xmlns:a16="http://schemas.microsoft.com/office/drawing/2014/main" id="{48205687-09AC-5D62-CB00-A2E2F66DB59F}"/>
              </a:ext>
            </a:extLst>
          </p:cNvPr>
          <p:cNvPicPr>
            <a:picLocks noChangeAspect="1"/>
          </p:cNvPicPr>
          <p:nvPr/>
        </p:nvPicPr>
        <p:blipFill>
          <a:blip r:embed="rId4"/>
          <a:stretch>
            <a:fillRect/>
          </a:stretch>
        </p:blipFill>
        <p:spPr>
          <a:xfrm>
            <a:off x="5707445" y="5112394"/>
            <a:ext cx="3334265" cy="3050059"/>
          </a:xfrm>
          <a:prstGeom prst="rect">
            <a:avLst/>
          </a:prstGeom>
        </p:spPr>
      </p:pic>
      <p:pic>
        <p:nvPicPr>
          <p:cNvPr id="14" name="Picture 13" descr="A robot on a field&#10;&#10;AI-generated content may be incorrect.">
            <a:extLst>
              <a:ext uri="{FF2B5EF4-FFF2-40B4-BE49-F238E27FC236}">
                <a16:creationId xmlns:a16="http://schemas.microsoft.com/office/drawing/2014/main" id="{12469269-1717-F568-61BB-CB114DD64E54}"/>
              </a:ext>
            </a:extLst>
          </p:cNvPr>
          <p:cNvPicPr>
            <a:picLocks noChangeAspect="1"/>
          </p:cNvPicPr>
          <p:nvPr/>
        </p:nvPicPr>
        <p:blipFill>
          <a:blip r:embed="rId5"/>
          <a:stretch>
            <a:fillRect/>
          </a:stretch>
        </p:blipFill>
        <p:spPr>
          <a:xfrm>
            <a:off x="10449600" y="5112393"/>
            <a:ext cx="3109013" cy="3050060"/>
          </a:xfrm>
          <a:prstGeom prst="rect">
            <a:avLst/>
          </a:prstGeom>
        </p:spPr>
      </p:pic>
      <p:grpSp>
        <p:nvGrpSpPr>
          <p:cNvPr id="17" name="Group 16">
            <a:extLst>
              <a:ext uri="{FF2B5EF4-FFF2-40B4-BE49-F238E27FC236}">
                <a16:creationId xmlns:a16="http://schemas.microsoft.com/office/drawing/2014/main" id="{76F587F6-0CF3-85ED-DC1F-FCD5E565645E}"/>
              </a:ext>
            </a:extLst>
          </p:cNvPr>
          <p:cNvGrpSpPr/>
          <p:nvPr/>
        </p:nvGrpSpPr>
        <p:grpSpPr>
          <a:xfrm>
            <a:off x="446815" y="1790451"/>
            <a:ext cx="13889348" cy="2675924"/>
            <a:chOff x="446815" y="2063583"/>
            <a:chExt cx="13889348" cy="2675924"/>
          </a:xfrm>
        </p:grpSpPr>
        <p:sp>
          <p:nvSpPr>
            <p:cNvPr id="10" name="Rectangle: Rounded Corners 9">
              <a:extLst>
                <a:ext uri="{FF2B5EF4-FFF2-40B4-BE49-F238E27FC236}">
                  <a16:creationId xmlns:a16="http://schemas.microsoft.com/office/drawing/2014/main" id="{5D784642-22FD-2192-5B05-E362D793C604}"/>
                </a:ext>
              </a:extLst>
            </p:cNvPr>
            <p:cNvSpPr/>
            <p:nvPr/>
          </p:nvSpPr>
          <p:spPr>
            <a:xfrm>
              <a:off x="446815" y="2064049"/>
              <a:ext cx="4520549" cy="2638387"/>
            </a:xfrm>
            <a:prstGeom prst="roundRect">
              <a:avLst/>
            </a:prstGeom>
            <a:noFill/>
            <a:ln w="57150">
              <a:solidFill>
                <a:srgbClr val="7030A0"/>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7313CD8-21AE-C2D0-59D6-2745AD8EAF1A}"/>
                </a:ext>
              </a:extLst>
            </p:cNvPr>
            <p:cNvSpPr/>
            <p:nvPr/>
          </p:nvSpPr>
          <p:spPr>
            <a:xfrm>
              <a:off x="5116633" y="2065533"/>
              <a:ext cx="4419719" cy="2673974"/>
            </a:xfrm>
            <a:prstGeom prst="roundRect">
              <a:avLst/>
            </a:prstGeom>
            <a:noFill/>
            <a:ln w="57150">
              <a:solidFill>
                <a:schemeClr val="accent6">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0F3AE878-B307-3031-565F-AA466C2F70BD}"/>
                </a:ext>
              </a:extLst>
            </p:cNvPr>
            <p:cNvSpPr/>
            <p:nvPr/>
          </p:nvSpPr>
          <p:spPr>
            <a:xfrm>
              <a:off x="9669806" y="2063583"/>
              <a:ext cx="4666357" cy="2664088"/>
            </a:xfrm>
            <a:prstGeom prst="roundRect">
              <a:avLst/>
            </a:prstGeom>
            <a:noFill/>
            <a:ln w="57150">
              <a:solidFill>
                <a:schemeClr val="accent4">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8" name="Arrow: Down 17">
            <a:extLst>
              <a:ext uri="{FF2B5EF4-FFF2-40B4-BE49-F238E27FC236}">
                <a16:creationId xmlns:a16="http://schemas.microsoft.com/office/drawing/2014/main" id="{63EA1ECB-9FB9-5292-A664-DB4FED8A961C}"/>
              </a:ext>
            </a:extLst>
          </p:cNvPr>
          <p:cNvSpPr/>
          <p:nvPr/>
        </p:nvSpPr>
        <p:spPr>
          <a:xfrm>
            <a:off x="2440426" y="4467744"/>
            <a:ext cx="539627" cy="642848"/>
          </a:xfrm>
          <a:prstGeom prst="downArrow">
            <a:avLst/>
          </a:prstGeom>
          <a:solidFill>
            <a:srgbClr val="7030A0"/>
          </a:solidFill>
          <a:ln w="28575">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Arrow: Down 18">
            <a:extLst>
              <a:ext uri="{FF2B5EF4-FFF2-40B4-BE49-F238E27FC236}">
                <a16:creationId xmlns:a16="http://schemas.microsoft.com/office/drawing/2014/main" id="{38C73A27-D20F-1B24-1296-2CF69049513F}"/>
              </a:ext>
            </a:extLst>
          </p:cNvPr>
          <p:cNvSpPr/>
          <p:nvPr/>
        </p:nvSpPr>
        <p:spPr>
          <a:xfrm>
            <a:off x="7048051" y="4479619"/>
            <a:ext cx="539627" cy="630972"/>
          </a:xfrm>
          <a:prstGeom prst="downArrow">
            <a:avLst/>
          </a:prstGeom>
          <a:solidFill>
            <a:schemeClr val="accent6">
              <a:lumMod val="75000"/>
            </a:schemeClr>
          </a:solidFill>
          <a:ln w="28575">
            <a:noFill/>
            <a:prstDash val="dash"/>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a:p>
        </p:txBody>
      </p:sp>
      <p:sp>
        <p:nvSpPr>
          <p:cNvPr id="20" name="Arrow: Down 19">
            <a:extLst>
              <a:ext uri="{FF2B5EF4-FFF2-40B4-BE49-F238E27FC236}">
                <a16:creationId xmlns:a16="http://schemas.microsoft.com/office/drawing/2014/main" id="{C2DD4FC0-4F3F-D865-EBCD-801BF32C8202}"/>
              </a:ext>
            </a:extLst>
          </p:cNvPr>
          <p:cNvSpPr/>
          <p:nvPr/>
        </p:nvSpPr>
        <p:spPr>
          <a:xfrm>
            <a:off x="11738803" y="4479618"/>
            <a:ext cx="539627" cy="630972"/>
          </a:xfrm>
          <a:prstGeom prst="downArrow">
            <a:avLst/>
          </a:prstGeom>
          <a:solidFill>
            <a:schemeClr val="accent4">
              <a:lumMod val="75000"/>
            </a:schemeClr>
          </a:solidFill>
          <a:ln w="28575">
            <a:no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124347" y="336233"/>
            <a:ext cx="14434768" cy="1281113"/>
          </a:xfrm>
          <a:custGeom>
            <a:avLst/>
            <a:gdLst>
              <a:gd name="connsiteX0" fmla="*/ 0 w 14434768"/>
              <a:gd name="connsiteY0" fmla="*/ 0 h 1281113"/>
              <a:gd name="connsiteX1" fmla="*/ 14434768 w 14434768"/>
              <a:gd name="connsiteY1" fmla="*/ 0 h 1281113"/>
              <a:gd name="connsiteX2" fmla="*/ 14434768 w 14434768"/>
              <a:gd name="connsiteY2" fmla="*/ 1281113 h 1281113"/>
              <a:gd name="connsiteX3" fmla="*/ 0 w 14434768"/>
              <a:gd name="connsiteY3" fmla="*/ 1281113 h 1281113"/>
              <a:gd name="connsiteX4" fmla="*/ 0 w 14434768"/>
              <a:gd name="connsiteY4" fmla="*/ 0 h 1281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34768" h="1281113" extrusionOk="0">
                <a:moveTo>
                  <a:pt x="0" y="0"/>
                </a:moveTo>
                <a:cubicBezTo>
                  <a:pt x="2150662" y="-89612"/>
                  <a:pt x="12751321" y="163300"/>
                  <a:pt x="14434768" y="0"/>
                </a:cubicBezTo>
                <a:cubicBezTo>
                  <a:pt x="14470321" y="469119"/>
                  <a:pt x="14452532" y="1139444"/>
                  <a:pt x="14434768" y="1281113"/>
                </a:cubicBezTo>
                <a:cubicBezTo>
                  <a:pt x="7724094" y="1127904"/>
                  <a:pt x="7128088" y="1342505"/>
                  <a:pt x="0" y="1281113"/>
                </a:cubicBezTo>
                <a:cubicBezTo>
                  <a:pt x="-60950" y="845536"/>
                  <a:pt x="-33548" y="277590"/>
                  <a:pt x="0" y="0"/>
                </a:cubicBezTo>
                <a:close/>
              </a:path>
            </a:pathLst>
          </a:custGeom>
          <a:noFill/>
          <a:ln w="12700">
            <a:solidFill>
              <a:schemeClr val="tx1"/>
            </a:solidFill>
            <a:extLst>
              <a:ext uri="{C807C97D-BFC1-408E-A445-0C87EB9F89A2}">
                <ask:lineSketchStyleProps xmlns:ask="http://schemas.microsoft.com/office/drawing/2018/sketchyshapes" sd="1096517083">
                  <a:prstGeom prst="rect">
                    <a:avLst/>
                  </a:prstGeom>
                  <ask:type>
                    <ask:lineSketchCurved/>
                  </ask:type>
                </ask:lineSketchStyleProps>
              </a:ext>
            </a:extLst>
          </a:ln>
        </p:spPr>
        <p:txBody>
          <a:bodyPr wrap="square" lIns="0" tIns="0" rIns="0" bIns="0" rtlCol="0" anchor="t"/>
          <a:lstStyle/>
          <a:p>
            <a:pPr algn="ctr">
              <a:lnSpc>
                <a:spcPts val="5000"/>
              </a:lnSpc>
            </a:pPr>
            <a:r>
              <a:rPr lang="en-US" sz="4000">
                <a:solidFill>
                  <a:srgbClr val="134163"/>
                </a:solidFill>
                <a:latin typeface="Alice"/>
                <a:ea typeface="Alice"/>
                <a:cs typeface="Alice" pitchFamily="34" charset="-120"/>
              </a:rPr>
              <a:t>Community Engagement and Space Optimization: Singapore Model</a:t>
            </a:r>
            <a:endParaRPr lang="en-US" sz="4000">
              <a:solidFill>
                <a:srgbClr val="134163"/>
              </a:solidFill>
              <a:latin typeface="Alice"/>
              <a:ea typeface="Alice"/>
            </a:endParaRPr>
          </a:p>
        </p:txBody>
      </p:sp>
      <p:grpSp>
        <p:nvGrpSpPr>
          <p:cNvPr id="21" name="Group 20">
            <a:extLst>
              <a:ext uri="{FF2B5EF4-FFF2-40B4-BE49-F238E27FC236}">
                <a16:creationId xmlns:a16="http://schemas.microsoft.com/office/drawing/2014/main" id="{8C3F8D7F-BD77-7970-194C-ABE265675FF3}"/>
              </a:ext>
            </a:extLst>
          </p:cNvPr>
          <p:cNvGrpSpPr/>
          <p:nvPr/>
        </p:nvGrpSpPr>
        <p:grpSpPr>
          <a:xfrm>
            <a:off x="8349926" y="2061786"/>
            <a:ext cx="6115035" cy="5601476"/>
            <a:chOff x="8287426" y="2124884"/>
            <a:chExt cx="6177757" cy="5691669"/>
          </a:xfrm>
        </p:grpSpPr>
        <p:pic>
          <p:nvPicPr>
            <p:cNvPr id="13" name="Picture 12" descr="A greenhouse with plants growing in it&#10;&#10;AI-generated content may be incorrect.">
              <a:extLst>
                <a:ext uri="{FF2B5EF4-FFF2-40B4-BE49-F238E27FC236}">
                  <a16:creationId xmlns:a16="http://schemas.microsoft.com/office/drawing/2014/main" id="{72C68EBC-FF94-1D4B-FC5F-1FA4890963B5}"/>
                </a:ext>
              </a:extLst>
            </p:cNvPr>
            <p:cNvPicPr>
              <a:picLocks noChangeAspect="1"/>
            </p:cNvPicPr>
            <p:nvPr/>
          </p:nvPicPr>
          <p:blipFill>
            <a:blip r:embed="rId3"/>
            <a:srcRect l="-513" t="412" r="103" b="-412"/>
            <a:stretch>
              <a:fillRect/>
            </a:stretch>
          </p:blipFill>
          <p:spPr>
            <a:xfrm>
              <a:off x="8287426" y="2124884"/>
              <a:ext cx="3028718" cy="2899672"/>
            </a:xfrm>
            <a:prstGeom prst="rect">
              <a:avLst/>
            </a:prstGeom>
            <a:ln>
              <a:solidFill>
                <a:schemeClr val="tx1"/>
              </a:solidFill>
              <a:extLst>
                <a:ext uri="{C807C97D-BFC1-408E-A445-0C87EB9F89A2}">
                  <ask:lineSketchStyleProps xmlns:ask="http://schemas.microsoft.com/office/drawing/2018/sketchyshapes">
                    <ask:type>
                      <ask:lineSketchNone/>
                    </ask:type>
                  </ask:lineSketchStyleProps>
                </a:ext>
              </a:extLst>
            </a:ln>
          </p:spPr>
        </p:pic>
        <p:pic>
          <p:nvPicPr>
            <p:cNvPr id="14" name="Picture 13" descr="A garden with a bench and a tree&#10;&#10;AI-generated content may be incorrect.">
              <a:extLst>
                <a:ext uri="{FF2B5EF4-FFF2-40B4-BE49-F238E27FC236}">
                  <a16:creationId xmlns:a16="http://schemas.microsoft.com/office/drawing/2014/main" id="{E8DDB7A3-E4AC-7392-D511-6D966ABC4ED6}"/>
                </a:ext>
              </a:extLst>
            </p:cNvPr>
            <p:cNvPicPr>
              <a:picLocks noChangeAspect="1"/>
            </p:cNvPicPr>
            <p:nvPr/>
          </p:nvPicPr>
          <p:blipFill>
            <a:blip r:embed="rId4"/>
            <a:stretch>
              <a:fillRect/>
            </a:stretch>
          </p:blipFill>
          <p:spPr>
            <a:xfrm>
              <a:off x="11514610" y="2137324"/>
              <a:ext cx="2950573" cy="2889227"/>
            </a:xfrm>
            <a:prstGeom prst="rect">
              <a:avLst/>
            </a:prstGeom>
            <a:ln>
              <a:solidFill>
                <a:schemeClr val="tx1"/>
              </a:solidFill>
              <a:extLst>
                <a:ext uri="{C807C97D-BFC1-408E-A445-0C87EB9F89A2}">
                  <ask:lineSketchStyleProps xmlns:ask="http://schemas.microsoft.com/office/drawing/2018/sketchyshapes">
                    <ask:type>
                      <ask:lineSketchNone/>
                    </ask:type>
                  </ask:lineSketchStyleProps>
                </a:ext>
              </a:extLst>
            </a:ln>
          </p:spPr>
        </p:pic>
        <p:pic>
          <p:nvPicPr>
            <p:cNvPr id="15" name="Picture 14" descr="A rooftop garden with solar panels&#10;&#10;AI-generated content may be incorrect.">
              <a:extLst>
                <a:ext uri="{FF2B5EF4-FFF2-40B4-BE49-F238E27FC236}">
                  <a16:creationId xmlns:a16="http://schemas.microsoft.com/office/drawing/2014/main" id="{222AE03C-5EB5-73B7-8095-99A96D5CD636}"/>
                </a:ext>
              </a:extLst>
            </p:cNvPr>
            <p:cNvPicPr>
              <a:picLocks noChangeAspect="1"/>
            </p:cNvPicPr>
            <p:nvPr/>
          </p:nvPicPr>
          <p:blipFill>
            <a:blip r:embed="rId5"/>
            <a:stretch>
              <a:fillRect/>
            </a:stretch>
          </p:blipFill>
          <p:spPr>
            <a:xfrm>
              <a:off x="9868809" y="5247751"/>
              <a:ext cx="3022515" cy="2568802"/>
            </a:xfrm>
            <a:prstGeom prst="rect">
              <a:avLst/>
            </a:prstGeom>
            <a:ln>
              <a:solidFill>
                <a:schemeClr val="tx1"/>
              </a:solidFill>
              <a:extLst>
                <a:ext uri="{C807C97D-BFC1-408E-A445-0C87EB9F89A2}">
                  <ask:lineSketchStyleProps xmlns:ask="http://schemas.microsoft.com/office/drawing/2018/sketchyshapes">
                    <ask:type>
                      <ask:lineSketchNone/>
                    </ask:type>
                  </ask:lineSketchStyleProps>
                </a:ext>
              </a:extLst>
            </a:ln>
          </p:spPr>
        </p:pic>
      </p:grpSp>
      <p:grpSp>
        <p:nvGrpSpPr>
          <p:cNvPr id="16" name="Group 15">
            <a:extLst>
              <a:ext uri="{FF2B5EF4-FFF2-40B4-BE49-F238E27FC236}">
                <a16:creationId xmlns:a16="http://schemas.microsoft.com/office/drawing/2014/main" id="{EE5FC88C-37EC-D814-C936-774CAD7D8F3B}"/>
              </a:ext>
            </a:extLst>
          </p:cNvPr>
          <p:cNvGrpSpPr/>
          <p:nvPr/>
        </p:nvGrpSpPr>
        <p:grpSpPr>
          <a:xfrm>
            <a:off x="257621" y="2137866"/>
            <a:ext cx="1041242" cy="5524943"/>
            <a:chOff x="714612" y="2153364"/>
            <a:chExt cx="1041242" cy="5524943"/>
          </a:xfrm>
        </p:grpSpPr>
        <p:pic>
          <p:nvPicPr>
            <p:cNvPr id="4" name="Image 1" descr="preencoded.png"/>
            <p:cNvPicPr>
              <a:picLocks noChangeAspect="1"/>
            </p:cNvPicPr>
            <p:nvPr/>
          </p:nvPicPr>
          <p:blipFill>
            <a:blip r:embed="rId6"/>
            <a:stretch>
              <a:fillRect/>
            </a:stretch>
          </p:blipFill>
          <p:spPr>
            <a:xfrm>
              <a:off x="717471" y="2153364"/>
              <a:ext cx="1024890" cy="1837134"/>
            </a:xfrm>
            <a:prstGeom prst="rect">
              <a:avLst/>
            </a:prstGeom>
          </p:spPr>
        </p:pic>
        <p:pic>
          <p:nvPicPr>
            <p:cNvPr id="7" name="Image 2" descr="preencoded.png"/>
            <p:cNvPicPr>
              <a:picLocks noChangeAspect="1"/>
            </p:cNvPicPr>
            <p:nvPr/>
          </p:nvPicPr>
          <p:blipFill>
            <a:blip r:embed="rId7"/>
            <a:stretch>
              <a:fillRect/>
            </a:stretch>
          </p:blipFill>
          <p:spPr>
            <a:xfrm>
              <a:off x="717471" y="3990499"/>
              <a:ext cx="1024890" cy="1837134"/>
            </a:xfrm>
            <a:prstGeom prst="rect">
              <a:avLst/>
            </a:prstGeom>
          </p:spPr>
        </p:pic>
        <p:pic>
          <p:nvPicPr>
            <p:cNvPr id="10" name="Image 3" descr="preencoded.png"/>
            <p:cNvPicPr>
              <a:picLocks noChangeAspect="1"/>
            </p:cNvPicPr>
            <p:nvPr/>
          </p:nvPicPr>
          <p:blipFill>
            <a:blip r:embed="rId8"/>
            <a:srcRect l="-280" t="-370" r="-1316" b="-735"/>
            <a:stretch>
              <a:fillRect/>
            </a:stretch>
          </p:blipFill>
          <p:spPr>
            <a:xfrm>
              <a:off x="714612" y="5820868"/>
              <a:ext cx="1041242" cy="1857439"/>
            </a:xfrm>
            <a:prstGeom prst="rect">
              <a:avLst/>
            </a:prstGeom>
          </p:spPr>
        </p:pic>
      </p:grpSp>
      <p:grpSp>
        <p:nvGrpSpPr>
          <p:cNvPr id="17" name="Group 16">
            <a:extLst>
              <a:ext uri="{FF2B5EF4-FFF2-40B4-BE49-F238E27FC236}">
                <a16:creationId xmlns:a16="http://schemas.microsoft.com/office/drawing/2014/main" id="{9248BCC7-6BC5-87FD-5576-5739FE8FBF68}"/>
              </a:ext>
            </a:extLst>
          </p:cNvPr>
          <p:cNvGrpSpPr/>
          <p:nvPr/>
        </p:nvGrpSpPr>
        <p:grpSpPr>
          <a:xfrm>
            <a:off x="1601487" y="2141067"/>
            <a:ext cx="6489004" cy="5209167"/>
            <a:chOff x="1947267" y="2156565"/>
            <a:chExt cx="6489004" cy="5209167"/>
          </a:xfrm>
        </p:grpSpPr>
        <p:sp>
          <p:nvSpPr>
            <p:cNvPr id="5" name="Text 1"/>
            <p:cNvSpPr/>
            <p:nvPr/>
          </p:nvSpPr>
          <p:spPr>
            <a:xfrm>
              <a:off x="1947267" y="2156565"/>
              <a:ext cx="6487549" cy="419860"/>
            </a:xfrm>
            <a:prstGeom prst="rect">
              <a:avLst/>
            </a:prstGeom>
            <a:noFill/>
            <a:ln/>
          </p:spPr>
          <p:txBody>
            <a:bodyPr wrap="none" lIns="0" tIns="0" rIns="0" bIns="0" rtlCol="0" anchor="t"/>
            <a:lstStyle/>
            <a:p>
              <a:pPr algn="ctr">
                <a:lnSpc>
                  <a:spcPts val="2500"/>
                </a:lnSpc>
              </a:pPr>
              <a:r>
                <a:rPr lang="en-US" sz="2400">
                  <a:solidFill>
                    <a:srgbClr val="2C2821"/>
                  </a:solidFill>
                  <a:latin typeface="Alice"/>
                  <a:ea typeface="Alice"/>
                </a:rPr>
                <a:t>Hydroponic and Aquaponic System</a:t>
              </a:r>
            </a:p>
          </p:txBody>
        </p:sp>
        <p:sp>
          <p:nvSpPr>
            <p:cNvPr id="6" name="Text 2"/>
            <p:cNvSpPr/>
            <p:nvPr/>
          </p:nvSpPr>
          <p:spPr>
            <a:xfrm>
              <a:off x="1947267" y="2720859"/>
              <a:ext cx="6479262" cy="984052"/>
            </a:xfrm>
            <a:prstGeom prst="rect">
              <a:avLst/>
            </a:prstGeom>
            <a:noFill/>
            <a:ln/>
          </p:spPr>
          <p:txBody>
            <a:bodyPr wrap="square" lIns="0" tIns="0" rIns="0" bIns="0" rtlCol="0" anchor="t"/>
            <a:lstStyle/>
            <a:p>
              <a:pPr algn="just"/>
              <a:r>
                <a:rPr lang="en-US">
                  <a:solidFill>
                    <a:srgbClr val="000000"/>
                  </a:solidFill>
                  <a:latin typeface="Lora"/>
                  <a:ea typeface="+mn-lt"/>
                  <a:cs typeface="+mn-lt"/>
                </a:rPr>
                <a:t>Hydroponic and aquaponic systems enable soil-free farming with efficient nutrient delivery, allowing cultivation in poor or contaminated soils and achieving higher yields through closed-loop nutrient cycling.</a:t>
              </a:r>
              <a:endParaRPr lang="en-US">
                <a:solidFill>
                  <a:srgbClr val="000000"/>
                </a:solidFill>
                <a:latin typeface="Lora"/>
              </a:endParaRPr>
            </a:p>
            <a:p>
              <a:pPr marL="0" indent="0" algn="just">
                <a:lnSpc>
                  <a:spcPts val="2550"/>
                </a:lnSpc>
                <a:buNone/>
              </a:pPr>
              <a:endParaRPr lang="en-US">
                <a:solidFill>
                  <a:srgbClr val="000000"/>
                </a:solidFill>
                <a:latin typeface="Lora"/>
              </a:endParaRPr>
            </a:p>
          </p:txBody>
        </p:sp>
        <p:sp>
          <p:nvSpPr>
            <p:cNvPr id="8" name="Text 3"/>
            <p:cNvSpPr/>
            <p:nvPr/>
          </p:nvSpPr>
          <p:spPr>
            <a:xfrm>
              <a:off x="1947267" y="3993699"/>
              <a:ext cx="6489004" cy="508536"/>
            </a:xfrm>
            <a:prstGeom prst="rect">
              <a:avLst/>
            </a:prstGeom>
            <a:noFill/>
            <a:ln/>
          </p:spPr>
          <p:txBody>
            <a:bodyPr wrap="none" lIns="0" tIns="0" rIns="0" bIns="0" rtlCol="0" anchor="t"/>
            <a:lstStyle/>
            <a:p>
              <a:pPr algn="ctr">
                <a:lnSpc>
                  <a:spcPts val="2500"/>
                </a:lnSpc>
              </a:pPr>
              <a:r>
                <a:rPr lang="en-US" sz="2400">
                  <a:solidFill>
                    <a:srgbClr val="2C2821"/>
                  </a:solidFill>
                  <a:latin typeface="Alice"/>
                  <a:ea typeface="Alice"/>
                </a:rPr>
                <a:t>Community Garden Initiatives</a:t>
              </a:r>
            </a:p>
          </p:txBody>
        </p:sp>
        <p:sp>
          <p:nvSpPr>
            <p:cNvPr id="9" name="Text 4"/>
            <p:cNvSpPr/>
            <p:nvPr/>
          </p:nvSpPr>
          <p:spPr>
            <a:xfrm>
              <a:off x="1947267" y="4504204"/>
              <a:ext cx="6479262" cy="984052"/>
            </a:xfrm>
            <a:prstGeom prst="rect">
              <a:avLst/>
            </a:prstGeom>
            <a:noFill/>
            <a:ln/>
          </p:spPr>
          <p:txBody>
            <a:bodyPr wrap="square" lIns="0" tIns="0" rIns="0" bIns="0" rtlCol="0" anchor="t"/>
            <a:lstStyle/>
            <a:p>
              <a:pPr algn="just"/>
              <a:r>
                <a:rPr lang="en-US">
                  <a:solidFill>
                    <a:srgbClr val="000000"/>
                  </a:solidFill>
                  <a:latin typeface="Lora"/>
                  <a:ea typeface="+mn-lt"/>
                  <a:cs typeface="+mn-lt"/>
                </a:rPr>
                <a:t>Singapore’s 1,500+ community gardens promote social engagement, enhance food security, and provide environmental education, integrating agriculture into urban social infrastructure.</a:t>
              </a:r>
              <a:endParaRPr lang="en-US">
                <a:solidFill>
                  <a:srgbClr val="000000"/>
                </a:solidFill>
                <a:latin typeface="Lora"/>
              </a:endParaRPr>
            </a:p>
            <a:p>
              <a:pPr marL="0" indent="0" algn="just">
                <a:lnSpc>
                  <a:spcPts val="2550"/>
                </a:lnSpc>
                <a:buNone/>
              </a:pPr>
              <a:endParaRPr lang="en-US">
                <a:solidFill>
                  <a:srgbClr val="000000"/>
                </a:solidFill>
                <a:latin typeface="Lora"/>
              </a:endParaRPr>
            </a:p>
          </p:txBody>
        </p:sp>
        <p:sp>
          <p:nvSpPr>
            <p:cNvPr id="11" name="Text 5"/>
            <p:cNvSpPr/>
            <p:nvPr/>
          </p:nvSpPr>
          <p:spPr>
            <a:xfrm>
              <a:off x="1947267" y="5817387"/>
              <a:ext cx="6489004" cy="441301"/>
            </a:xfrm>
            <a:prstGeom prst="rect">
              <a:avLst/>
            </a:prstGeom>
            <a:noFill/>
            <a:ln/>
          </p:spPr>
          <p:txBody>
            <a:bodyPr wrap="none" lIns="0" tIns="0" rIns="0" bIns="0" rtlCol="0" anchor="t"/>
            <a:lstStyle/>
            <a:p>
              <a:pPr algn="ctr">
                <a:lnSpc>
                  <a:spcPts val="2500"/>
                </a:lnSpc>
              </a:pPr>
              <a:r>
                <a:rPr lang="en-US" sz="2400">
                  <a:solidFill>
                    <a:srgbClr val="2C2821"/>
                  </a:solidFill>
                  <a:latin typeface="Alice"/>
                  <a:ea typeface="Alice"/>
                </a:rPr>
                <a:t>Rooftop Agriculture Systems</a:t>
              </a:r>
            </a:p>
          </p:txBody>
        </p:sp>
        <p:sp>
          <p:nvSpPr>
            <p:cNvPr id="12" name="Text 6"/>
            <p:cNvSpPr/>
            <p:nvPr/>
          </p:nvSpPr>
          <p:spPr>
            <a:xfrm>
              <a:off x="1947267" y="6381680"/>
              <a:ext cx="6479262" cy="984052"/>
            </a:xfrm>
            <a:prstGeom prst="rect">
              <a:avLst/>
            </a:prstGeom>
            <a:noFill/>
            <a:ln/>
          </p:spPr>
          <p:txBody>
            <a:bodyPr wrap="square" lIns="0" tIns="0" rIns="0" bIns="0" rtlCol="0" anchor="t"/>
            <a:lstStyle/>
            <a:p>
              <a:pPr algn="just"/>
              <a:r>
                <a:rPr lang="en-US">
                  <a:solidFill>
                    <a:srgbClr val="000000"/>
                  </a:solidFill>
                  <a:latin typeface="Lora"/>
                  <a:ea typeface="+mn-lt"/>
                  <a:cs typeface="+mn-lt"/>
                </a:rPr>
                <a:t>Rooftop agriculture utilizes underused urban spaces for local food production, reducing heat islands, improving air quality, and localizing supply chains to cut transport costs and emissions (Wood, 2020; Yuan et al., 2024).</a:t>
              </a:r>
              <a:endParaRPr lang="en-US">
                <a:solidFill>
                  <a:srgbClr val="000000"/>
                </a:solidFill>
                <a:latin typeface="Lora"/>
              </a:endParaRPr>
            </a:p>
            <a:p>
              <a:pPr algn="just">
                <a:lnSpc>
                  <a:spcPts val="2550"/>
                </a:lnSpc>
              </a:pPr>
              <a:endParaRPr lang="en-US">
                <a:solidFill>
                  <a:srgbClr val="000000"/>
                </a:solidFill>
                <a:latin typeface="Lora"/>
                <a:ea typeface="Calibri"/>
                <a:cs typeface="Calibri"/>
              </a:endParaRPr>
            </a:p>
          </p:txBody>
        </p:sp>
      </p:grpSp>
      <p:sp>
        <p:nvSpPr>
          <p:cNvPr id="18" name="Rectangle 17">
            <a:extLst>
              <a:ext uri="{FF2B5EF4-FFF2-40B4-BE49-F238E27FC236}">
                <a16:creationId xmlns:a16="http://schemas.microsoft.com/office/drawing/2014/main" id="{79500025-58A1-B3BF-92CA-E70E5990EAD7}"/>
              </a:ext>
            </a:extLst>
          </p:cNvPr>
          <p:cNvSpPr/>
          <p:nvPr/>
        </p:nvSpPr>
        <p:spPr>
          <a:xfrm>
            <a:off x="102420" y="1936730"/>
            <a:ext cx="8164498" cy="5826713"/>
          </a:xfrm>
          <a:prstGeom prst="rect">
            <a:avLst/>
          </a:prstGeom>
          <a:noFill/>
          <a:ln w="28575">
            <a:solidFill>
              <a:schemeClr val="tx1"/>
            </a:solidFill>
            <a:prstDash val="dash"/>
            <a:extLst>
              <a:ext uri="{C807C97D-BFC1-408E-A445-0C87EB9F89A2}">
                <ask:lineSketchStyleProps xmlns:ask="http://schemas.microsoft.com/office/drawing/2018/sketchyshapes" sd="198899738">
                  <a:custGeom>
                    <a:avLst/>
                    <a:gdLst>
                      <a:gd name="connsiteX0" fmla="*/ 0 w 8164498"/>
                      <a:gd name="connsiteY0" fmla="*/ 0 h 5826713"/>
                      <a:gd name="connsiteX1" fmla="*/ 8164498 w 8164498"/>
                      <a:gd name="connsiteY1" fmla="*/ 0 h 5826713"/>
                      <a:gd name="connsiteX2" fmla="*/ 8164498 w 8164498"/>
                      <a:gd name="connsiteY2" fmla="*/ 5826713 h 5826713"/>
                      <a:gd name="connsiteX3" fmla="*/ 0 w 8164498"/>
                      <a:gd name="connsiteY3" fmla="*/ 5826713 h 5826713"/>
                      <a:gd name="connsiteX4" fmla="*/ 0 w 8164498"/>
                      <a:gd name="connsiteY4" fmla="*/ 0 h 5826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64498" h="5826713" extrusionOk="0">
                        <a:moveTo>
                          <a:pt x="0" y="0"/>
                        </a:moveTo>
                        <a:cubicBezTo>
                          <a:pt x="2438778" y="-62457"/>
                          <a:pt x="5842571" y="168289"/>
                          <a:pt x="8164498" y="0"/>
                        </a:cubicBezTo>
                        <a:cubicBezTo>
                          <a:pt x="8139869" y="1913423"/>
                          <a:pt x="8033987" y="4837724"/>
                          <a:pt x="8164498" y="5826713"/>
                        </a:cubicBezTo>
                        <a:cubicBezTo>
                          <a:pt x="4266844" y="5765549"/>
                          <a:pt x="1225242" y="5668947"/>
                          <a:pt x="0" y="5826713"/>
                        </a:cubicBezTo>
                        <a:cubicBezTo>
                          <a:pt x="155827" y="2921813"/>
                          <a:pt x="46240" y="2264992"/>
                          <a:pt x="0" y="0"/>
                        </a:cubicBezTo>
                        <a:close/>
                      </a:path>
                    </a:pathLst>
                  </a:custGeom>
                  <ask:type>
                    <ask:lineSketchNone/>
                  </ask:type>
                </ask:lineSketchStyleProps>
              </a:ext>
            </a:extLs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70E5311-FE60-B196-6F2E-EAEF2CE225AA}"/>
              </a:ext>
            </a:extLst>
          </p:cNvPr>
          <p:cNvCxnSpPr/>
          <p:nvPr/>
        </p:nvCxnSpPr>
        <p:spPr>
          <a:xfrm>
            <a:off x="124732" y="3916878"/>
            <a:ext cx="8155662" cy="2238"/>
          </a:xfrm>
          <a:prstGeom prst="straightConnector1">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B8B340-DDBE-2AC0-6DD2-B520C6AF9D94}"/>
              </a:ext>
            </a:extLst>
          </p:cNvPr>
          <p:cNvCxnSpPr>
            <a:cxnSpLocks/>
          </p:cNvCxnSpPr>
          <p:nvPr/>
        </p:nvCxnSpPr>
        <p:spPr>
          <a:xfrm>
            <a:off x="116283" y="5678243"/>
            <a:ext cx="8155662" cy="2238"/>
          </a:xfrm>
          <a:prstGeom prst="straightConnector1">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30EC1A4-9149-6DB0-A3F2-15C38EA59900}"/>
              </a:ext>
            </a:extLst>
          </p:cNvPr>
          <p:cNvSpPr/>
          <p:nvPr/>
        </p:nvSpPr>
        <p:spPr>
          <a:xfrm>
            <a:off x="8274158" y="1944699"/>
            <a:ext cx="6291009" cy="5818384"/>
          </a:xfrm>
          <a:prstGeom prst="rect">
            <a:avLst/>
          </a:prstGeom>
          <a:noFill/>
          <a:ln w="28575">
            <a:solidFill>
              <a:schemeClr val="tx1">
                <a:lumMod val="95000"/>
                <a:lumOff val="5000"/>
              </a:schemeClr>
            </a:solidFill>
            <a:prstDash val="dash"/>
            <a:extLst>
              <a:ext uri="{C807C97D-BFC1-408E-A445-0C87EB9F89A2}">
                <ask:lineSketchStyleProps xmlns:ask="http://schemas.microsoft.com/office/drawing/2018/sketchyshapes" sd="2134561636">
                  <a:custGeom>
                    <a:avLst/>
                    <a:gdLst>
                      <a:gd name="connsiteX0" fmla="*/ 0 w 6291009"/>
                      <a:gd name="connsiteY0" fmla="*/ 0 h 5818384"/>
                      <a:gd name="connsiteX1" fmla="*/ 6291009 w 6291009"/>
                      <a:gd name="connsiteY1" fmla="*/ 0 h 5818384"/>
                      <a:gd name="connsiteX2" fmla="*/ 6291009 w 6291009"/>
                      <a:gd name="connsiteY2" fmla="*/ 5818384 h 5818384"/>
                      <a:gd name="connsiteX3" fmla="*/ 0 w 6291009"/>
                      <a:gd name="connsiteY3" fmla="*/ 5818384 h 5818384"/>
                      <a:gd name="connsiteX4" fmla="*/ 0 w 6291009"/>
                      <a:gd name="connsiteY4" fmla="*/ 0 h 5818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1009" h="5818384" extrusionOk="0">
                        <a:moveTo>
                          <a:pt x="0" y="0"/>
                        </a:moveTo>
                        <a:cubicBezTo>
                          <a:pt x="1562662" y="102644"/>
                          <a:pt x="4886537" y="138833"/>
                          <a:pt x="6291009" y="0"/>
                        </a:cubicBezTo>
                        <a:cubicBezTo>
                          <a:pt x="6140380" y="2093848"/>
                          <a:pt x="6412200" y="4868506"/>
                          <a:pt x="6291009" y="5818384"/>
                        </a:cubicBezTo>
                        <a:cubicBezTo>
                          <a:pt x="5204220" y="5730909"/>
                          <a:pt x="1054392" y="5817621"/>
                          <a:pt x="0" y="5818384"/>
                        </a:cubicBezTo>
                        <a:cubicBezTo>
                          <a:pt x="-52012" y="3906471"/>
                          <a:pt x="15548" y="2099936"/>
                          <a:pt x="0" y="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Arrow Connector 1">
            <a:extLst>
              <a:ext uri="{FF2B5EF4-FFF2-40B4-BE49-F238E27FC236}">
                <a16:creationId xmlns:a16="http://schemas.microsoft.com/office/drawing/2014/main" id="{DA550113-B933-77DC-CC58-E9A1D6E83FAB}"/>
              </a:ext>
            </a:extLst>
          </p:cNvPr>
          <p:cNvCxnSpPr/>
          <p:nvPr/>
        </p:nvCxnSpPr>
        <p:spPr>
          <a:xfrm>
            <a:off x="8280733" y="5051504"/>
            <a:ext cx="6270274" cy="12614"/>
          </a:xfrm>
          <a:prstGeom prst="straightConnector1">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99BB71F-DD92-4814-F7FD-32C474068FA9}"/>
              </a:ext>
            </a:extLst>
          </p:cNvPr>
          <p:cNvCxnSpPr/>
          <p:nvPr/>
        </p:nvCxnSpPr>
        <p:spPr>
          <a:xfrm flipH="1">
            <a:off x="11452555" y="2058642"/>
            <a:ext cx="42011" cy="3069850"/>
          </a:xfrm>
          <a:prstGeom prst="straightConnector1">
            <a:avLst/>
          </a:prstGeom>
          <a:ln w="28575">
            <a:solidFill>
              <a:schemeClr val="tx1">
                <a:lumMod val="95000"/>
                <a:lumOff val="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_rels/theme5.xml.rels><?xml version="1.0" encoding="UTF-8" standalone="yes"?>
<Relationships xmlns="http://schemas.openxmlformats.org/package/2006/relationships"><Relationship Id="rId1" Type="http://schemas.openxmlformats.org/officeDocument/2006/relationships/image" Target="../media/image5.jpeg"/></Relationships>
</file>

<file path=ppt/theme/_rels/theme6.xml.rels><?xml version="1.0" encoding="UTF-8" standalone="yes"?>
<Relationships xmlns="http://schemas.openxmlformats.org/package/2006/relationships"><Relationship Id="rId1" Type="http://schemas.openxmlformats.org/officeDocument/2006/relationships/image" Target="../media/image8.jpeg"/></Relationships>
</file>

<file path=ppt/theme/_rels/theme7.xml.rels><?xml version="1.0" encoding="UTF-8" standalone="yes"?>
<Relationships xmlns="http://schemas.openxmlformats.org/package/2006/relationships"><Relationship Id="rId1" Type="http://schemas.openxmlformats.org/officeDocument/2006/relationships/image" Target="../media/image8.jpeg"/></Relationships>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3.xml><?xml version="1.0" encoding="utf-8"?>
<a:theme xmlns:a="http://schemas.openxmlformats.org/drawingml/2006/main" name="Circuit">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4.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5.xml><?xml version="1.0" encoding="utf-8"?>
<a:theme xmlns:a="http://schemas.openxmlformats.org/drawingml/2006/main" name="1_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6.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7.xml><?xml version="1.0" encoding="utf-8"?>
<a:theme xmlns:a="http://schemas.openxmlformats.org/drawingml/2006/main" name="2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78</TotalTime>
  <Words>1913</Words>
  <Application>Microsoft Office PowerPoint</Application>
  <PresentationFormat>Custom</PresentationFormat>
  <Paragraphs>205</Paragraphs>
  <Slides>15</Slides>
  <Notes>9</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15</vt:i4>
      </vt:variant>
    </vt:vector>
  </HeadingPairs>
  <TitlesOfParts>
    <vt:vector size="33" baseType="lpstr">
      <vt:lpstr>Times New Roman</vt:lpstr>
      <vt:lpstr>Alice</vt:lpstr>
      <vt:lpstr>Alice Light</vt:lpstr>
      <vt:lpstr>Calibri</vt:lpstr>
      <vt:lpstr>Arial</vt:lpstr>
      <vt:lpstr>Lato Heavy</vt:lpstr>
      <vt:lpstr>Lora</vt:lpstr>
      <vt:lpstr>Lato</vt:lpstr>
      <vt:lpstr>Tw Cen MT</vt:lpstr>
      <vt:lpstr>Century Gothic</vt:lpstr>
      <vt:lpstr>Calibri Light</vt:lpstr>
      <vt:lpstr>Office Theme</vt:lpstr>
      <vt:lpstr>Vapor Trail</vt:lpstr>
      <vt:lpstr>Circuit</vt:lpstr>
      <vt:lpstr>1_Vapor Trail</vt:lpstr>
      <vt:lpstr>1_Celestial</vt:lpstr>
      <vt:lpstr>Celestial</vt:lpstr>
      <vt:lpstr>2_Celestial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USER</dc:creator>
  <cp:lastModifiedBy>Maitrey Patankar</cp:lastModifiedBy>
  <cp:revision>3</cp:revision>
  <dcterms:created xsi:type="dcterms:W3CDTF">2025-10-11T17:18:48Z</dcterms:created>
  <dcterms:modified xsi:type="dcterms:W3CDTF">2025-11-17T10:48:08Z</dcterms:modified>
</cp:coreProperties>
</file>